
<file path=[Content_Types].xml><?xml version="1.0" encoding="utf-8"?>
<Types xmlns="http://schemas.openxmlformats.org/package/2006/content-types">
  <Default Extension="png" ContentType="image/png"/>
  <Default Extension="jpeg" ContentType="image/jpe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9"/>
  </p:notesMasterIdLst>
  <p:handoutMasterIdLst>
    <p:handoutMasterId r:id="rId37"/>
  </p:handoutMasterIdLst>
  <p:sldIdLst>
    <p:sldId id="830" r:id="rId5"/>
    <p:sldId id="831" r:id="rId6"/>
    <p:sldId id="849" r:id="rId7"/>
    <p:sldId id="1012" r:id="rId8"/>
    <p:sldId id="1015" r:id="rId10"/>
    <p:sldId id="1014" r:id="rId11"/>
    <p:sldId id="1017" r:id="rId12"/>
    <p:sldId id="1080" r:id="rId13"/>
    <p:sldId id="1023" r:id="rId14"/>
    <p:sldId id="1024" r:id="rId15"/>
    <p:sldId id="1058" r:id="rId16"/>
    <p:sldId id="1059" r:id="rId17"/>
    <p:sldId id="1028" r:id="rId18"/>
    <p:sldId id="1029" r:id="rId19"/>
    <p:sldId id="1051" r:id="rId20"/>
    <p:sldId id="1052" r:id="rId21"/>
    <p:sldId id="1053" r:id="rId22"/>
    <p:sldId id="1054" r:id="rId23"/>
    <p:sldId id="1055" r:id="rId24"/>
    <p:sldId id="1056" r:id="rId25"/>
    <p:sldId id="1057" r:id="rId26"/>
    <p:sldId id="1044" r:id="rId27"/>
    <p:sldId id="1045" r:id="rId28"/>
    <p:sldId id="1046" r:id="rId29"/>
    <p:sldId id="1047" r:id="rId30"/>
    <p:sldId id="1048" r:id="rId31"/>
    <p:sldId id="1049" r:id="rId32"/>
    <p:sldId id="1050" r:id="rId33"/>
    <p:sldId id="1035" r:id="rId34"/>
    <p:sldId id="1036" r:id="rId35"/>
    <p:sldId id="1043" r:id="rId36"/>
  </p:sldIdLst>
  <p:sldSz cx="9144000" cy="5143500"/>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62AD"/>
    <a:srgbClr val="C1E6EF"/>
    <a:srgbClr val="FAAC32"/>
    <a:srgbClr val="4BA9C4"/>
    <a:srgbClr val="80CFE8"/>
    <a:srgbClr val="F19C1F"/>
    <a:srgbClr val="3A8F96"/>
    <a:srgbClr val="1E4B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43"/>
    <p:restoredTop sz="94746"/>
  </p:normalViewPr>
  <p:slideViewPr>
    <p:cSldViewPr showGuides="1">
      <p:cViewPr varScale="1">
        <p:scale>
          <a:sx n="91" d="100"/>
          <a:sy n="91" d="100"/>
        </p:scale>
        <p:origin x="-510" y="-102"/>
      </p:cViewPr>
      <p:guideLst>
        <p:guide orient="horz" pos="1632"/>
        <p:guide pos="2830"/>
      </p:guideLst>
    </p:cSldViewPr>
  </p:slideViewPr>
  <p:notesTextViewPr>
    <p:cViewPr>
      <p:scale>
        <a:sx n="1" d="1"/>
        <a:sy n="1" d="1"/>
      </p:scale>
      <p:origin x="0" y="0"/>
    </p:cViewPr>
  </p:notesTextViewPr>
  <p:sorterViewPr showFormatting="0">
    <p:cViewPr>
      <p:scale>
        <a:sx n="124" d="100"/>
        <a:sy n="124" d="100"/>
      </p:scale>
      <p:origin x="0" y="378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0" Type="http://schemas.openxmlformats.org/officeDocument/2006/relationships/tableStyles" Target="tableStyles.xml"/><Relationship Id="rId4" Type="http://schemas.openxmlformats.org/officeDocument/2006/relationships/slideMaster" Target="slideMasters/slideMaster3.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ea"/>
              </a:rPr>
            </a:fld>
            <a:endParaRPr lang="zh-CN" altLang="en-US" sz="120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buFontTx/>
              <a:buNone/>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buFontTx/>
              <a:buNone/>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buFontTx/>
              <a:buNone/>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ea"/>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幻灯片图像占位符 1"/>
          <p:cNvSpPr>
            <a:spLocks noGrp="1" noRot="1" noChangeAspect="1" noTextEdit="1"/>
          </p:cNvSpPr>
          <p:nvPr>
            <p:ph type="sldImg"/>
          </p:nvPr>
        </p:nvSpPr>
        <p:spPr>
          <a:ln>
            <a:solidFill>
              <a:srgbClr val="000000"/>
            </a:solidFill>
            <a:miter/>
          </a:ln>
        </p:spPr>
      </p:sp>
      <p:sp>
        <p:nvSpPr>
          <p:cNvPr id="28674"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28675" name="灯片编号占位符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p>
            <a:pPr lvl="0" indent="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幻灯片图像占位符 1"/>
          <p:cNvSpPr>
            <a:spLocks noGrp="1" noRot="1" noChangeAspect="1" noTextEdit="1"/>
          </p:cNvSpPr>
          <p:nvPr>
            <p:ph type="sldImg"/>
          </p:nvPr>
        </p:nvSpPr>
        <p:spPr>
          <a:ln>
            <a:solidFill>
              <a:srgbClr val="000000"/>
            </a:solidFill>
            <a:miter/>
          </a:ln>
        </p:spPr>
      </p:sp>
      <p:sp>
        <p:nvSpPr>
          <p:cNvPr id="65538" name="备注占位符 2"/>
          <p:cNvSpPr>
            <a:spLocks noGrp="1"/>
          </p:cNvSpPr>
          <p:nvPr>
            <p:ph type="body"/>
          </p:nvPr>
        </p:nvSpPr>
        <p:spPr>
          <a:noFill/>
          <a:ln>
            <a:noFill/>
          </a:ln>
        </p:spPr>
        <p:txBody>
          <a:bodyPr wrap="square" lIns="91440" tIns="45720" rIns="91440" bIns="45720" anchor="t"/>
          <a:p>
            <a:pPr lvl="0"/>
            <a:r>
              <a:rPr lang="zh-CN" altLang="en-US" dirty="0"/>
              <a:t>体育学科在教学过程部分是：开始、准备、基本、结束。</a:t>
            </a:r>
            <a:endParaRPr lang="zh-CN" altLang="en-US" dirty="0"/>
          </a:p>
        </p:txBody>
      </p:sp>
      <p:sp>
        <p:nvSpPr>
          <p:cNvPr id="65539" name="灯片编号占位符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p>
            <a:pPr lvl="0" indent="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幻灯片图像占位符 1"/>
          <p:cNvSpPr>
            <a:spLocks noGrp="1" noRot="1" noChangeAspect="1" noTextEdit="1"/>
          </p:cNvSpPr>
          <p:nvPr>
            <p:ph type="sldImg"/>
          </p:nvPr>
        </p:nvSpPr>
        <p:spPr>
          <a:ln>
            <a:solidFill>
              <a:srgbClr val="000000"/>
            </a:solidFill>
            <a:miter/>
          </a:ln>
        </p:spPr>
      </p:sp>
      <p:sp>
        <p:nvSpPr>
          <p:cNvPr id="68610" name="备注占位符 2"/>
          <p:cNvSpPr>
            <a:spLocks noGrp="1"/>
          </p:cNvSpPr>
          <p:nvPr>
            <p:ph type="body"/>
          </p:nvPr>
        </p:nvSpPr>
        <p:spPr>
          <a:noFill/>
          <a:ln>
            <a:noFill/>
          </a:ln>
        </p:spPr>
        <p:txBody>
          <a:bodyPr wrap="square" lIns="91440" tIns="45720" rIns="91440" bIns="45720" anchor="t"/>
          <a:p>
            <a:pPr lvl="0"/>
            <a:r>
              <a:rPr lang="zh-CN" altLang="en-US" dirty="0"/>
              <a:t>体育学科在教学过程部分是：开始、准备、基本、结束。</a:t>
            </a:r>
            <a:endParaRPr lang="zh-CN" altLang="en-US" dirty="0"/>
          </a:p>
        </p:txBody>
      </p:sp>
      <p:sp>
        <p:nvSpPr>
          <p:cNvPr id="68611" name="灯片编号占位符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p>
            <a:pPr lvl="0" indent="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幻灯片图像占位符 1"/>
          <p:cNvSpPr>
            <a:spLocks noGrp="1" noRot="1" noChangeAspect="1" noTextEdit="1"/>
          </p:cNvSpPr>
          <p:nvPr>
            <p:ph type="sldImg"/>
          </p:nvPr>
        </p:nvSpPr>
        <p:spPr>
          <a:ln>
            <a:solidFill>
              <a:srgbClr val="000000"/>
            </a:solidFill>
            <a:miter/>
          </a:ln>
        </p:spPr>
      </p:sp>
      <p:sp>
        <p:nvSpPr>
          <p:cNvPr id="70658"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70659" name="灯片编号占位符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p>
            <a:pPr lvl="0" indent="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幻灯片图像占位符 1"/>
          <p:cNvSpPr>
            <a:spLocks noGrp="1" noRot="1" noChangeAspect="1" noTextEdit="1"/>
          </p:cNvSpPr>
          <p:nvPr>
            <p:ph type="sldImg"/>
          </p:nvPr>
        </p:nvSpPr>
        <p:spPr>
          <a:ln>
            <a:solidFill>
              <a:srgbClr val="000000"/>
            </a:solidFill>
            <a:miter/>
          </a:ln>
        </p:spPr>
      </p:sp>
      <p:sp>
        <p:nvSpPr>
          <p:cNvPr id="31746"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31747" name="灯片编号占位符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p>
            <a:pPr lvl="0" indent="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幻灯片图像占位符 1"/>
          <p:cNvSpPr>
            <a:spLocks noGrp="1" noRot="1" noChangeAspect="1" noTextEdit="1"/>
          </p:cNvSpPr>
          <p:nvPr>
            <p:ph type="sldImg"/>
          </p:nvPr>
        </p:nvSpPr>
        <p:spPr>
          <a:ln>
            <a:solidFill>
              <a:srgbClr val="000000"/>
            </a:solidFill>
            <a:miter/>
          </a:ln>
        </p:spPr>
      </p:sp>
      <p:sp>
        <p:nvSpPr>
          <p:cNvPr id="33794"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33795" name="灯片编号占位符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p>
            <a:pPr lvl="0" indent="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幻灯片图像占位符 1"/>
          <p:cNvSpPr>
            <a:spLocks noGrp="1" noRot="1" noChangeAspect="1" noTextEdit="1"/>
          </p:cNvSpPr>
          <p:nvPr>
            <p:ph type="sldImg"/>
          </p:nvPr>
        </p:nvSpPr>
        <p:spPr>
          <a:ln>
            <a:solidFill>
              <a:srgbClr val="000000"/>
            </a:solidFill>
            <a:miter/>
          </a:ln>
        </p:spPr>
      </p:sp>
      <p:sp>
        <p:nvSpPr>
          <p:cNvPr id="28674"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28675" name="灯片编号占位符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p>
            <a:pPr lvl="0" indent="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noTextEdit="1"/>
          </p:cNvSpPr>
          <p:nvPr>
            <p:ph type="sldImg"/>
          </p:nvPr>
        </p:nvSpPr>
        <p:spPr>
          <a:ln>
            <a:solidFill>
              <a:srgbClr val="000000"/>
            </a:solidFill>
            <a:miter/>
          </a:ln>
        </p:spPr>
      </p:sp>
      <p:sp>
        <p:nvSpPr>
          <p:cNvPr id="55298" name="备注占位符 2"/>
          <p:cNvSpPr>
            <a:spLocks noGrp="1"/>
          </p:cNvSpPr>
          <p:nvPr>
            <p:ph type="body"/>
          </p:nvPr>
        </p:nvSpPr>
        <p:spPr>
          <a:noFill/>
          <a:ln>
            <a:noFill/>
          </a:ln>
        </p:spPr>
        <p:txBody>
          <a:bodyPr wrap="square" lIns="91440" tIns="45720" rIns="91440" bIns="45720" anchor="t"/>
          <a:p>
            <a:pPr lvl="0"/>
            <a:r>
              <a:rPr lang="zh-CN" altLang="en-US" dirty="0"/>
              <a:t>体育学科在教学过程部分是：开始、准备、基本、结束。</a:t>
            </a:r>
            <a:endParaRPr lang="zh-CN" altLang="en-US" dirty="0"/>
          </a:p>
        </p:txBody>
      </p:sp>
      <p:sp>
        <p:nvSpPr>
          <p:cNvPr id="55299" name="灯片编号占位符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p>
            <a:pPr lvl="0" indent="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幻灯片图像占位符 1"/>
          <p:cNvSpPr>
            <a:spLocks noGrp="1" noRot="1" noChangeAspect="1" noTextEdit="1"/>
          </p:cNvSpPr>
          <p:nvPr>
            <p:ph type="sldImg"/>
          </p:nvPr>
        </p:nvSpPr>
        <p:spPr>
          <a:ln>
            <a:solidFill>
              <a:srgbClr val="000000"/>
            </a:solidFill>
            <a:miter/>
          </a:ln>
        </p:spPr>
      </p:sp>
      <p:sp>
        <p:nvSpPr>
          <p:cNvPr id="57346" name="备注占位符 2"/>
          <p:cNvSpPr>
            <a:spLocks noGrp="1"/>
          </p:cNvSpPr>
          <p:nvPr>
            <p:ph type="body"/>
          </p:nvPr>
        </p:nvSpPr>
        <p:spPr>
          <a:noFill/>
          <a:ln>
            <a:noFill/>
          </a:ln>
        </p:spPr>
        <p:txBody>
          <a:bodyPr wrap="square" lIns="91440" tIns="45720" rIns="91440" bIns="45720" anchor="t"/>
          <a:p>
            <a:pPr lvl="0"/>
            <a:r>
              <a:rPr lang="zh-CN" altLang="en-US" dirty="0"/>
              <a:t>体育学科在教学过程部分是：开始、准备、基本、结束。</a:t>
            </a:r>
            <a:endParaRPr lang="zh-CN" altLang="en-US" dirty="0"/>
          </a:p>
        </p:txBody>
      </p:sp>
      <p:sp>
        <p:nvSpPr>
          <p:cNvPr id="57347" name="灯片编号占位符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p>
            <a:pPr lvl="0" indent="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幻灯片图像占位符 1"/>
          <p:cNvSpPr>
            <a:spLocks noGrp="1" noRot="1" noChangeAspect="1" noTextEdit="1"/>
          </p:cNvSpPr>
          <p:nvPr>
            <p:ph type="sldImg"/>
          </p:nvPr>
        </p:nvSpPr>
        <p:spPr>
          <a:ln>
            <a:solidFill>
              <a:srgbClr val="000000"/>
            </a:solidFill>
            <a:miter/>
          </a:ln>
        </p:spPr>
      </p:sp>
      <p:sp>
        <p:nvSpPr>
          <p:cNvPr id="59394"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59395" name="灯片编号占位符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p>
            <a:pPr lvl="0" indent="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幻灯片图像占位符 1"/>
          <p:cNvSpPr>
            <a:spLocks noGrp="1" noRot="1" noChangeAspect="1" noTextEdit="1"/>
          </p:cNvSpPr>
          <p:nvPr>
            <p:ph type="sldImg"/>
          </p:nvPr>
        </p:nvSpPr>
        <p:spPr>
          <a:ln>
            <a:solidFill>
              <a:srgbClr val="000000"/>
            </a:solidFill>
            <a:miter/>
          </a:ln>
        </p:spPr>
      </p:sp>
      <p:sp>
        <p:nvSpPr>
          <p:cNvPr id="61442" name="备注占位符 2"/>
          <p:cNvSpPr>
            <a:spLocks noGrp="1"/>
          </p:cNvSpPr>
          <p:nvPr>
            <p:ph type="body"/>
          </p:nvPr>
        </p:nvSpPr>
        <p:spPr>
          <a:noFill/>
          <a:ln>
            <a:noFill/>
          </a:ln>
        </p:spPr>
        <p:txBody>
          <a:bodyPr wrap="square" lIns="91440" tIns="45720" rIns="91440" bIns="45720" anchor="t"/>
          <a:p>
            <a:pPr lvl="0"/>
            <a:r>
              <a:rPr lang="zh-CN" altLang="en-US" dirty="0"/>
              <a:t>体育学科在教学过程部分是：开始、准备、基本、结束。</a:t>
            </a:r>
            <a:endParaRPr lang="zh-CN" altLang="en-US" dirty="0"/>
          </a:p>
        </p:txBody>
      </p:sp>
      <p:sp>
        <p:nvSpPr>
          <p:cNvPr id="61443" name="灯片编号占位符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p>
            <a:pPr lvl="0" indent="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幻灯片图像占位符 1"/>
          <p:cNvSpPr>
            <a:spLocks noGrp="1" noRot="1" noChangeAspect="1" noTextEdit="1"/>
          </p:cNvSpPr>
          <p:nvPr>
            <p:ph type="sldImg"/>
          </p:nvPr>
        </p:nvSpPr>
        <p:spPr>
          <a:ln>
            <a:solidFill>
              <a:srgbClr val="000000"/>
            </a:solidFill>
            <a:miter/>
          </a:ln>
        </p:spPr>
      </p:sp>
      <p:sp>
        <p:nvSpPr>
          <p:cNvPr id="63490" name="备注占位符 2"/>
          <p:cNvSpPr>
            <a:spLocks noGrp="1"/>
          </p:cNvSpPr>
          <p:nvPr>
            <p:ph type="body"/>
          </p:nvPr>
        </p:nvSpPr>
        <p:spPr>
          <a:noFill/>
          <a:ln>
            <a:noFill/>
          </a:ln>
        </p:spPr>
        <p:txBody>
          <a:bodyPr wrap="square" lIns="91440" tIns="45720" rIns="91440" bIns="45720" anchor="t"/>
          <a:p>
            <a:pPr lvl="0"/>
            <a:r>
              <a:rPr lang="zh-CN" altLang="en-US" dirty="0"/>
              <a:t>体育学科在教学过程部分是：开始、准备、基本、结束。</a:t>
            </a:r>
            <a:endParaRPr lang="zh-CN" altLang="en-US" dirty="0"/>
          </a:p>
        </p:txBody>
      </p:sp>
      <p:sp>
        <p:nvSpPr>
          <p:cNvPr id="63491" name="灯片编号占位符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p>
            <a:pPr lvl="0" indent="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5097463"/>
            <a:ext cx="9144000" cy="460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7171" name="图片 7"/>
          <p:cNvPicPr>
            <a:picLocks noChangeAspect="1"/>
          </p:cNvPicPr>
          <p:nvPr userDrawn="1"/>
        </p:nvPicPr>
        <p:blipFill>
          <a:blip r:embed="rId3"/>
          <a:stretch>
            <a:fillRect/>
          </a:stretch>
        </p:blipFill>
        <p:spPr>
          <a:xfrm>
            <a:off x="1074738" y="1276350"/>
            <a:ext cx="6994525" cy="3063875"/>
          </a:xfrm>
          <a:prstGeom prst="rect">
            <a:avLst/>
          </a:prstGeom>
          <a:noFill/>
          <a:ln w="9525">
            <a:noFill/>
          </a:ln>
        </p:spPr>
      </p:pic>
      <p:sp>
        <p:nvSpPr>
          <p:cNvPr id="9" name="日期占位符 1"/>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mn-lt"/>
              <a:ea typeface="+mn-ea"/>
              <a:cs typeface="+mn-cs"/>
            </a:endParaRPr>
          </a:p>
        </p:txBody>
      </p:sp>
      <p:sp>
        <p:nvSpPr>
          <p:cNvPr id="10" name="页脚占位符 2"/>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mn-lt"/>
              <a:ea typeface="+mn-ea"/>
              <a:cs typeface="+mn-cs"/>
            </a:endParaRPr>
          </a:p>
        </p:txBody>
      </p:sp>
      <p:sp>
        <p:nvSpPr>
          <p:cNvPr id="11" name="灯片编号占位符 3"/>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z="1200" noProof="1" dirty="0">
                <a:solidFill>
                  <a:srgbClr val="898989"/>
                </a:solidFill>
                <a:latin typeface="Calibri" panose="020F0502020204030204" pitchFamily="34" charset="0"/>
                <a:ea typeface="宋体" panose="02010600030101010101" pitchFamily="2" charset="-122"/>
                <a:cs typeface="+mn-ea"/>
              </a:rPr>
            </a:fld>
            <a:endParaRPr lang="zh-CN" altLang="en-US" sz="1200" noProof="1" dirty="0">
              <a:solidFill>
                <a:srgbClr val="89898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5979"/>
            <a:ext cx="6019800" cy="4388644"/>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5097463"/>
            <a:ext cx="9144000" cy="460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日期占位符 1"/>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mn-lt"/>
              <a:ea typeface="+mn-ea"/>
              <a:cs typeface="+mn-cs"/>
            </a:endParaRPr>
          </a:p>
        </p:txBody>
      </p:sp>
      <p:sp>
        <p:nvSpPr>
          <p:cNvPr id="9" name="页脚占位符 2"/>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mn-lt"/>
              <a:ea typeface="+mn-ea"/>
              <a:cs typeface="+mn-cs"/>
            </a:endParaRPr>
          </a:p>
        </p:txBody>
      </p:sp>
      <p:sp>
        <p:nvSpPr>
          <p:cNvPr id="10" name="灯片编号占位符 3"/>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z="1200" noProof="1" dirty="0">
                <a:solidFill>
                  <a:srgbClr val="898989"/>
                </a:solidFill>
                <a:latin typeface="Calibri" panose="020F0502020204030204" pitchFamily="34" charset="0"/>
                <a:ea typeface="宋体" panose="02010600030101010101" pitchFamily="2" charset="-122"/>
                <a:cs typeface="+mn-ea"/>
              </a:rPr>
            </a:fld>
            <a:endParaRPr lang="zh-CN" altLang="en-US" sz="1200" noProof="1" dirty="0">
              <a:solidFill>
                <a:srgbClr val="898989"/>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5979"/>
            <a:ext cx="6019800" cy="4388644"/>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fontAlgn="base">
              <a:spcBef>
                <a:spcPct val="0"/>
              </a:spcBef>
              <a:spcAft>
                <a:spcPct val="0"/>
              </a:spcAft>
              <a:defRPr>
                <a:latin typeface="Calibri" panose="020F0502020204030204" pitchFamily="34" charset="0"/>
                <a:ea typeface="宋体" panose="02010600030101010101" pitchFamily="2" charset="-122"/>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Calibri" panose="020F0502020204030204" pitchFamily="34" charset="0"/>
              <a:ea typeface="宋体" panose="02010600030101010101" pitchFamily="2" charset="-122"/>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fontAlgn="base">
              <a:spcBef>
                <a:spcPct val="0"/>
              </a:spcBef>
              <a:spcAft>
                <a:spcPct val="0"/>
              </a:spcAft>
              <a:defRPr>
                <a:latin typeface="Calibri" panose="020F0502020204030204" pitchFamily="34" charset="0"/>
                <a:ea typeface="宋体" panose="02010600030101010101" pitchFamily="2" charset="-122"/>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Calibri" panose="020F050202020403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z="1200" noProof="1" dirty="0">
                <a:solidFill>
                  <a:srgbClr val="898989"/>
                </a:solidFill>
                <a:latin typeface="Calibri" panose="020F0502020204030204" pitchFamily="34" charset="0"/>
                <a:ea typeface="宋体" panose="02010600030101010101" pitchFamily="2" charset="-122"/>
                <a:cs typeface="+mn-ea"/>
              </a:rPr>
            </a:fld>
            <a:endParaRPr lang="zh-CN" altLang="en-US" sz="1200" noProof="1" dirty="0">
              <a:solidFill>
                <a:srgbClr val="898989"/>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fontAlgn="base">
              <a:spcBef>
                <a:spcPct val="0"/>
              </a:spcBef>
              <a:spcAft>
                <a:spcPct val="0"/>
              </a:spcAft>
              <a:defRPr>
                <a:latin typeface="Calibri" panose="020F0502020204030204" pitchFamily="34" charset="0"/>
                <a:ea typeface="宋体" panose="02010600030101010101" pitchFamily="2" charset="-122"/>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Calibri" panose="020F0502020204030204" pitchFamily="34" charset="0"/>
              <a:ea typeface="宋体" panose="02010600030101010101" pitchFamily="2" charset="-122"/>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fontAlgn="base">
              <a:spcBef>
                <a:spcPct val="0"/>
              </a:spcBef>
              <a:spcAft>
                <a:spcPct val="0"/>
              </a:spcAft>
              <a:defRPr>
                <a:latin typeface="Calibri" panose="020F0502020204030204" pitchFamily="34" charset="0"/>
                <a:ea typeface="宋体" panose="02010600030101010101" pitchFamily="2" charset="-122"/>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Calibri" panose="020F050202020403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z="1200" noProof="1" dirty="0">
                <a:solidFill>
                  <a:srgbClr val="898989"/>
                </a:solidFill>
                <a:latin typeface="Calibri" panose="020F0502020204030204" pitchFamily="34" charset="0"/>
                <a:ea typeface="宋体" panose="02010600030101010101" pitchFamily="2" charset="-122"/>
                <a:cs typeface="+mn-ea"/>
              </a:rPr>
            </a:fld>
            <a:endParaRPr lang="zh-CN" altLang="en-US" sz="1200" noProof="1" dirty="0">
              <a:solidFill>
                <a:srgbClr val="898989"/>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4"/>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fontAlgn="base">
              <a:spcBef>
                <a:spcPct val="0"/>
              </a:spcBef>
              <a:spcAft>
                <a:spcPct val="0"/>
              </a:spcAft>
              <a:defRPr>
                <a:latin typeface="Calibri" panose="020F0502020204030204" pitchFamily="34" charset="0"/>
                <a:ea typeface="宋体" panose="02010600030101010101" pitchFamily="2" charset="-122"/>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Calibri" panose="020F0502020204030204" pitchFamily="34" charset="0"/>
              <a:ea typeface="宋体" panose="02010600030101010101" pitchFamily="2" charset="-122"/>
              <a:cs typeface="+mn-cs"/>
            </a:endParaRPr>
          </a:p>
        </p:txBody>
      </p:sp>
      <p:sp>
        <p:nvSpPr>
          <p:cNvPr id="8" name="页脚占位符 5"/>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fontAlgn="base">
              <a:spcBef>
                <a:spcPct val="0"/>
              </a:spcBef>
              <a:spcAft>
                <a:spcPct val="0"/>
              </a:spcAft>
              <a:defRPr>
                <a:latin typeface="Calibri" panose="020F0502020204030204" pitchFamily="34" charset="0"/>
                <a:ea typeface="宋体" panose="02010600030101010101" pitchFamily="2" charset="-122"/>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Calibri" panose="020F050202020403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z="1200" noProof="1" dirty="0">
                <a:solidFill>
                  <a:srgbClr val="898989"/>
                </a:solidFill>
                <a:latin typeface="Calibri" panose="020F0502020204030204" pitchFamily="34" charset="0"/>
                <a:ea typeface="宋体" panose="02010600030101010101" pitchFamily="2" charset="-122"/>
                <a:cs typeface="+mn-ea"/>
              </a:rPr>
            </a:fld>
            <a:endParaRPr lang="zh-CN" altLang="en-US" sz="1200" noProof="1" dirty="0">
              <a:solidFill>
                <a:srgbClr val="898989"/>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fontAlgn="base">
              <a:spcBef>
                <a:spcPct val="0"/>
              </a:spcBef>
              <a:spcAft>
                <a:spcPct val="0"/>
              </a:spcAft>
              <a:defRPr>
                <a:latin typeface="Calibri" panose="020F0502020204030204" pitchFamily="34" charset="0"/>
                <a:ea typeface="宋体" panose="02010600030101010101" pitchFamily="2" charset="-122"/>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3"/>
          </p:nvPr>
        </p:nvSpPr>
        <p:spPr>
          <a:xfrm>
            <a:off x="3124200" y="4767263"/>
            <a:ext cx="2895600" cy="274638"/>
          </a:xfrm>
          <a:prstGeom prst="rect">
            <a:avLst/>
          </a:prstGeom>
        </p:spPr>
        <p:txBody>
          <a:bodyPr vert="horz" lIns="91440" tIns="45720" rIns="91440" bIns="45720" rtlCol="0" anchor="ctr"/>
          <a:lstStyle>
            <a:lvl1pPr fontAlgn="base">
              <a:spcBef>
                <a:spcPct val="0"/>
              </a:spcBef>
              <a:spcAft>
                <a:spcPct val="0"/>
              </a:spcAft>
              <a:defRPr>
                <a:latin typeface="Calibri" panose="020F0502020204030204" pitchFamily="34" charset="0"/>
                <a:ea typeface="宋体" panose="02010600030101010101" pitchFamily="2" charset="-122"/>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4"/>
          </p:nvPr>
        </p:nvSpPr>
        <p:spPr>
          <a:xfrm>
            <a:off x="6553200" y="4767263"/>
            <a:ext cx="2133600" cy="274638"/>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z="1200" noProof="1" dirty="0">
                <a:solidFill>
                  <a:srgbClr val="898989"/>
                </a:solidFill>
                <a:latin typeface="Calibri" panose="020F0502020204030204" pitchFamily="34" charset="0"/>
                <a:ea typeface="宋体" panose="02010600030101010101" pitchFamily="2" charset="-122"/>
                <a:cs typeface="+mn-ea"/>
              </a:rPr>
            </a:fld>
            <a:endParaRPr lang="zh-CN" altLang="en-US" sz="1200" noProof="1" dirty="0">
              <a:solidFill>
                <a:srgbClr val="898989"/>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7" name="日期占位符 2"/>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fontAlgn="base">
              <a:spcBef>
                <a:spcPct val="0"/>
              </a:spcBef>
              <a:spcAft>
                <a:spcPct val="0"/>
              </a:spcAft>
              <a:defRPr>
                <a:latin typeface="Calibri" panose="020F0502020204030204" pitchFamily="34" charset="0"/>
                <a:ea typeface="宋体" panose="02010600030101010101" pitchFamily="2" charset="-122"/>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Calibri" panose="020F0502020204030204" pitchFamily="34" charset="0"/>
              <a:ea typeface="宋体" panose="02010600030101010101" pitchFamily="2" charset="-122"/>
              <a:cs typeface="+mn-cs"/>
            </a:endParaRPr>
          </a:p>
        </p:txBody>
      </p:sp>
      <p:sp>
        <p:nvSpPr>
          <p:cNvPr id="8" name="页脚占位符 3"/>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fontAlgn="base">
              <a:spcBef>
                <a:spcPct val="0"/>
              </a:spcBef>
              <a:spcAft>
                <a:spcPct val="0"/>
              </a:spcAft>
              <a:defRPr>
                <a:latin typeface="Calibri" panose="020F0502020204030204" pitchFamily="34" charset="0"/>
                <a:ea typeface="宋体" panose="02010600030101010101" pitchFamily="2" charset="-122"/>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Calibri" panose="020F050202020403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z="1200" noProof="1" dirty="0">
                <a:solidFill>
                  <a:srgbClr val="898989"/>
                </a:solidFill>
                <a:latin typeface="Calibri" panose="020F0502020204030204" pitchFamily="34" charset="0"/>
                <a:ea typeface="宋体" panose="02010600030101010101" pitchFamily="2" charset="-122"/>
                <a:cs typeface="+mn-ea"/>
              </a:rPr>
            </a:fld>
            <a:endParaRPr lang="zh-CN" altLang="en-US" sz="1200" noProof="1" dirty="0">
              <a:solidFill>
                <a:srgbClr val="898989"/>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fontAlgn="base">
              <a:spcBef>
                <a:spcPct val="0"/>
              </a:spcBef>
              <a:spcAft>
                <a:spcPct val="0"/>
              </a:spcAft>
              <a:defRPr>
                <a:latin typeface="Calibri" panose="020F0502020204030204" pitchFamily="34" charset="0"/>
                <a:ea typeface="宋体" panose="02010600030101010101" pitchFamily="2" charset="-122"/>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Calibri" panose="020F0502020204030204" pitchFamily="34" charset="0"/>
              <a:ea typeface="宋体" panose="02010600030101010101" pitchFamily="2" charset="-122"/>
              <a:cs typeface="+mn-cs"/>
            </a:endParaRPr>
          </a:p>
        </p:txBody>
      </p:sp>
      <p:sp>
        <p:nvSpPr>
          <p:cNvPr id="8" name="页脚占位符 2"/>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fontAlgn="base">
              <a:spcBef>
                <a:spcPct val="0"/>
              </a:spcBef>
              <a:spcAft>
                <a:spcPct val="0"/>
              </a:spcAft>
              <a:defRPr>
                <a:latin typeface="Calibri" panose="020F0502020204030204" pitchFamily="34" charset="0"/>
                <a:ea typeface="宋体" panose="02010600030101010101" pitchFamily="2" charset="-122"/>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Calibri" panose="020F050202020403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z="1200" noProof="1" dirty="0">
                <a:solidFill>
                  <a:srgbClr val="898989"/>
                </a:solidFill>
                <a:latin typeface="Calibri" panose="020F0502020204030204" pitchFamily="34" charset="0"/>
                <a:ea typeface="宋体" panose="02010600030101010101" pitchFamily="2" charset="-122"/>
                <a:cs typeface="+mn-ea"/>
              </a:rPr>
            </a:fld>
            <a:endParaRPr lang="zh-CN" altLang="en-US" sz="1200" noProof="1" dirty="0">
              <a:solidFill>
                <a:srgbClr val="89898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7" name="日期占位符 4"/>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fontAlgn="base">
              <a:spcBef>
                <a:spcPct val="0"/>
              </a:spcBef>
              <a:spcAft>
                <a:spcPct val="0"/>
              </a:spcAft>
              <a:defRPr>
                <a:latin typeface="Calibri" panose="020F0502020204030204" pitchFamily="34" charset="0"/>
                <a:ea typeface="宋体" panose="02010600030101010101" pitchFamily="2" charset="-122"/>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Calibri" panose="020F0502020204030204" pitchFamily="34" charset="0"/>
              <a:ea typeface="宋体" panose="02010600030101010101" pitchFamily="2" charset="-122"/>
              <a:cs typeface="+mn-cs"/>
            </a:endParaRPr>
          </a:p>
        </p:txBody>
      </p:sp>
      <p:sp>
        <p:nvSpPr>
          <p:cNvPr id="8" name="页脚占位符 5"/>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fontAlgn="base">
              <a:spcBef>
                <a:spcPct val="0"/>
              </a:spcBef>
              <a:spcAft>
                <a:spcPct val="0"/>
              </a:spcAft>
              <a:defRPr>
                <a:latin typeface="Calibri" panose="020F0502020204030204" pitchFamily="34" charset="0"/>
                <a:ea typeface="宋体" panose="02010600030101010101" pitchFamily="2" charset="-122"/>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Calibri" panose="020F050202020403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z="1200" noProof="1" dirty="0">
                <a:solidFill>
                  <a:srgbClr val="898989"/>
                </a:solidFill>
                <a:latin typeface="Calibri" panose="020F0502020204030204" pitchFamily="34" charset="0"/>
                <a:ea typeface="宋体" panose="02010600030101010101" pitchFamily="2" charset="-122"/>
                <a:cs typeface="+mn-ea"/>
              </a:rPr>
            </a:fld>
            <a:endParaRPr lang="zh-CN" altLang="en-US" sz="1200" noProof="1" dirty="0">
              <a:solidFill>
                <a:srgbClr val="898989"/>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7" name="日期占位符 4"/>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fontAlgn="base">
              <a:spcBef>
                <a:spcPct val="0"/>
              </a:spcBef>
              <a:spcAft>
                <a:spcPct val="0"/>
              </a:spcAft>
              <a:defRPr>
                <a:latin typeface="Calibri" panose="020F0502020204030204" pitchFamily="34" charset="0"/>
                <a:ea typeface="宋体" panose="02010600030101010101" pitchFamily="2" charset="-122"/>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Calibri" panose="020F0502020204030204" pitchFamily="34" charset="0"/>
              <a:ea typeface="宋体" panose="02010600030101010101" pitchFamily="2" charset="-122"/>
              <a:cs typeface="+mn-cs"/>
            </a:endParaRPr>
          </a:p>
        </p:txBody>
      </p:sp>
      <p:sp>
        <p:nvSpPr>
          <p:cNvPr id="8" name="页脚占位符 5"/>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fontAlgn="base">
              <a:spcBef>
                <a:spcPct val="0"/>
              </a:spcBef>
              <a:spcAft>
                <a:spcPct val="0"/>
              </a:spcAft>
              <a:defRPr>
                <a:latin typeface="Calibri" panose="020F0502020204030204" pitchFamily="34" charset="0"/>
                <a:ea typeface="宋体" panose="02010600030101010101" pitchFamily="2" charset="-122"/>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Calibri" panose="020F050202020403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z="1200" noProof="1" dirty="0">
                <a:solidFill>
                  <a:srgbClr val="898989"/>
                </a:solidFill>
                <a:latin typeface="Calibri" panose="020F0502020204030204" pitchFamily="34" charset="0"/>
                <a:ea typeface="宋体" panose="02010600030101010101" pitchFamily="2" charset="-122"/>
                <a:cs typeface="+mn-ea"/>
              </a:rPr>
            </a:fld>
            <a:endParaRPr lang="zh-CN" altLang="en-US" sz="1200" noProof="1" dirty="0">
              <a:solidFill>
                <a:srgbClr val="898989"/>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fontAlgn="base">
              <a:spcBef>
                <a:spcPct val="0"/>
              </a:spcBef>
              <a:spcAft>
                <a:spcPct val="0"/>
              </a:spcAft>
              <a:defRPr>
                <a:latin typeface="Calibri" panose="020F0502020204030204" pitchFamily="34" charset="0"/>
                <a:ea typeface="宋体" panose="02010600030101010101" pitchFamily="2" charset="-122"/>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Calibri" panose="020F0502020204030204" pitchFamily="34" charset="0"/>
              <a:ea typeface="宋体" panose="02010600030101010101" pitchFamily="2" charset="-122"/>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fontAlgn="base">
              <a:spcBef>
                <a:spcPct val="0"/>
              </a:spcBef>
              <a:spcAft>
                <a:spcPct val="0"/>
              </a:spcAft>
              <a:defRPr>
                <a:latin typeface="Calibri" panose="020F0502020204030204" pitchFamily="34" charset="0"/>
                <a:ea typeface="宋体" panose="02010600030101010101" pitchFamily="2" charset="-122"/>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Calibri" panose="020F050202020403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z="1200" noProof="1" dirty="0">
                <a:solidFill>
                  <a:srgbClr val="898989"/>
                </a:solidFill>
                <a:latin typeface="Calibri" panose="020F0502020204030204" pitchFamily="34" charset="0"/>
                <a:ea typeface="宋体" panose="02010600030101010101" pitchFamily="2" charset="-122"/>
                <a:cs typeface="+mn-ea"/>
              </a:rPr>
            </a:fld>
            <a:endParaRPr lang="zh-CN" altLang="en-US" sz="1200" noProof="1" dirty="0">
              <a:solidFill>
                <a:srgbClr val="898989"/>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5979"/>
            <a:ext cx="6019800" cy="4388644"/>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fontAlgn="base">
              <a:spcBef>
                <a:spcPct val="0"/>
              </a:spcBef>
              <a:spcAft>
                <a:spcPct val="0"/>
              </a:spcAft>
              <a:defRPr>
                <a:latin typeface="Calibri" panose="020F0502020204030204" pitchFamily="34" charset="0"/>
                <a:ea typeface="宋体" panose="02010600030101010101" pitchFamily="2" charset="-122"/>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Calibri" panose="020F0502020204030204" pitchFamily="34" charset="0"/>
              <a:ea typeface="宋体" panose="02010600030101010101" pitchFamily="2" charset="-122"/>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fontAlgn="base">
              <a:spcBef>
                <a:spcPct val="0"/>
              </a:spcBef>
              <a:spcAft>
                <a:spcPct val="0"/>
              </a:spcAft>
              <a:defRPr>
                <a:latin typeface="Calibri" panose="020F0502020204030204" pitchFamily="34" charset="0"/>
                <a:ea typeface="宋体" panose="02010600030101010101" pitchFamily="2" charset="-122"/>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Calibri" panose="020F050202020403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z="1200" noProof="1" dirty="0">
                <a:solidFill>
                  <a:srgbClr val="898989"/>
                </a:solidFill>
                <a:latin typeface="Calibri" panose="020F0502020204030204" pitchFamily="34" charset="0"/>
                <a:ea typeface="宋体" panose="02010600030101010101" pitchFamily="2" charset="-122"/>
                <a:cs typeface="+mn-ea"/>
              </a:rPr>
            </a:fld>
            <a:endParaRPr lang="zh-CN" altLang="en-US" sz="1200" noProof="1" dirty="0">
              <a:solidFill>
                <a:srgbClr val="898989"/>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标题和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9458" name="图片 7"/>
          <p:cNvPicPr>
            <a:picLocks noChangeAspect="1"/>
          </p:cNvPicPr>
          <p:nvPr userDrawn="1"/>
        </p:nvPicPr>
        <p:blipFill>
          <a:blip r:embed="rId3"/>
          <a:stretch>
            <a:fillRect/>
          </a:stretch>
        </p:blipFill>
        <p:spPr>
          <a:xfrm>
            <a:off x="1074738" y="1276350"/>
            <a:ext cx="6994525" cy="3063875"/>
          </a:xfrm>
          <a:prstGeom prst="rect">
            <a:avLst/>
          </a:prstGeom>
          <a:noFill/>
          <a:ln w="9525">
            <a:noFill/>
          </a:ln>
        </p:spPr>
      </p:pic>
      <p:sp>
        <p:nvSpPr>
          <p:cNvPr id="8" name="日期占位符 1"/>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Calibri" panose="020F0502020204030204"/>
              <a:ea typeface="宋体" panose="02010600030101010101" pitchFamily="2" charset="-122"/>
              <a:cs typeface="+mn-cs"/>
            </a:endParaRPr>
          </a:p>
        </p:txBody>
      </p:sp>
      <p:sp>
        <p:nvSpPr>
          <p:cNvPr id="9" name="页脚占位符 2"/>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Calibri" panose="020F0502020204030204"/>
              <a:ea typeface="宋体" panose="02010600030101010101" pitchFamily="2" charset="-122"/>
              <a:cs typeface="+mn-cs"/>
            </a:endParaRPr>
          </a:p>
        </p:txBody>
      </p:sp>
      <p:sp>
        <p:nvSpPr>
          <p:cNvPr id="10" name="灯片编号占位符 3"/>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z="1200" noProof="1" dirty="0">
                <a:solidFill>
                  <a:srgbClr val="898989"/>
                </a:solidFill>
                <a:latin typeface="Calibri" panose="020F0502020204030204" pitchFamily="34" charset="0"/>
                <a:ea typeface="宋体" panose="02010600030101010101" pitchFamily="2" charset="-122"/>
                <a:cs typeface="+mn-ea"/>
              </a:rPr>
            </a:fld>
            <a:endParaRPr lang="zh-CN" altLang="en-US" sz="1200" noProof="1" dirty="0">
              <a:solidFill>
                <a:srgbClr val="898989"/>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标题和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20482" name="图片 7"/>
          <p:cNvPicPr>
            <a:picLocks noChangeAspect="1"/>
          </p:cNvPicPr>
          <p:nvPr userDrawn="1"/>
        </p:nvPicPr>
        <p:blipFill>
          <a:blip r:embed="rId3"/>
          <a:stretch>
            <a:fillRect/>
          </a:stretch>
        </p:blipFill>
        <p:spPr>
          <a:xfrm>
            <a:off x="1074738" y="1276350"/>
            <a:ext cx="6994525" cy="3063875"/>
          </a:xfrm>
          <a:prstGeom prst="rect">
            <a:avLst/>
          </a:prstGeom>
          <a:noFill/>
          <a:ln w="9525">
            <a:noFill/>
          </a:ln>
        </p:spPr>
      </p:pic>
      <p:sp>
        <p:nvSpPr>
          <p:cNvPr id="8" name="日期占位符 1"/>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Calibri" panose="020F0502020204030204"/>
              <a:ea typeface="宋体" panose="02010600030101010101" pitchFamily="2" charset="-122"/>
              <a:cs typeface="+mn-cs"/>
            </a:endParaRPr>
          </a:p>
        </p:txBody>
      </p:sp>
      <p:sp>
        <p:nvSpPr>
          <p:cNvPr id="9" name="页脚占位符 2"/>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Calibri" panose="020F0502020204030204"/>
              <a:ea typeface="宋体" panose="02010600030101010101" pitchFamily="2" charset="-122"/>
              <a:cs typeface="+mn-cs"/>
            </a:endParaRPr>
          </a:p>
        </p:txBody>
      </p:sp>
      <p:sp>
        <p:nvSpPr>
          <p:cNvPr id="10" name="灯片编号占位符 3"/>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z="1200" noProof="1" dirty="0">
                <a:solidFill>
                  <a:srgbClr val="898989"/>
                </a:solidFill>
                <a:latin typeface="Calibri" panose="020F0502020204030204" pitchFamily="34" charset="0"/>
                <a:ea typeface="宋体" panose="02010600030101010101" pitchFamily="2" charset="-122"/>
                <a:cs typeface="+mn-ea"/>
              </a:rPr>
            </a:fld>
            <a:endParaRPr lang="zh-CN" altLang="en-US" sz="1200" noProof="1" dirty="0">
              <a:solidFill>
                <a:srgbClr val="898989"/>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标题和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21506" name="图片 7"/>
          <p:cNvPicPr>
            <a:picLocks noChangeAspect="1"/>
          </p:cNvPicPr>
          <p:nvPr userDrawn="1"/>
        </p:nvPicPr>
        <p:blipFill>
          <a:blip r:embed="rId3"/>
          <a:stretch>
            <a:fillRect/>
          </a:stretch>
        </p:blipFill>
        <p:spPr>
          <a:xfrm>
            <a:off x="1074738" y="1276350"/>
            <a:ext cx="6994525" cy="3063875"/>
          </a:xfrm>
          <a:prstGeom prst="rect">
            <a:avLst/>
          </a:prstGeom>
          <a:noFill/>
          <a:ln w="9525">
            <a:noFill/>
          </a:ln>
        </p:spPr>
      </p:pic>
      <p:sp>
        <p:nvSpPr>
          <p:cNvPr id="8" name="日期占位符 1"/>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Calibri" panose="020F0502020204030204"/>
              <a:ea typeface="宋体" panose="02010600030101010101" pitchFamily="2" charset="-122"/>
              <a:cs typeface="+mn-cs"/>
            </a:endParaRPr>
          </a:p>
        </p:txBody>
      </p:sp>
      <p:sp>
        <p:nvSpPr>
          <p:cNvPr id="9" name="页脚占位符 2"/>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indent="0" defTabSz="914400" rtl="0" eaLnBrk="1" latinLnBrk="0" hangingPunct="1">
              <a:lnSpc>
                <a:spcPct val="100000"/>
              </a:lnSpc>
              <a:buClrTx/>
              <a:buSzTx/>
              <a:buFontTx/>
              <a:defRPr/>
            </a:pPr>
            <a:endParaRPr kumimoji="0" lang="zh-CN" altLang="en-US" b="0" i="0" kern="1200" cap="none" spc="0" normalizeH="0" baseline="0" noProof="0">
              <a:latin typeface="Calibri" panose="020F0502020204030204"/>
              <a:ea typeface="宋体" panose="02010600030101010101" pitchFamily="2" charset="-122"/>
              <a:cs typeface="+mn-cs"/>
            </a:endParaRPr>
          </a:p>
        </p:txBody>
      </p:sp>
      <p:sp>
        <p:nvSpPr>
          <p:cNvPr id="10" name="灯片编号占位符 3"/>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z="1200" noProof="1" dirty="0">
                <a:solidFill>
                  <a:srgbClr val="898989"/>
                </a:solidFill>
                <a:latin typeface="Calibri" panose="020F0502020204030204" pitchFamily="34" charset="0"/>
                <a:ea typeface="宋体" panose="02010600030101010101" pitchFamily="2" charset="-122"/>
                <a:cs typeface="+mn-ea"/>
              </a:rPr>
            </a:fld>
            <a:endParaRPr lang="zh-CN" altLang="en-US" sz="1200" noProof="1" dirty="0">
              <a:solidFill>
                <a:srgbClr val="89898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6" Type="http://schemas.openxmlformats.org/officeDocument/2006/relationships/theme" Target="../theme/theme3.xml"/><Relationship Id="rId15" Type="http://schemas.openxmlformats.org/officeDocument/2006/relationships/image" Target="../media/image1.png"/><Relationship Id="rId14" Type="http://schemas.openxmlformats.org/officeDocument/2006/relationships/slideLayout" Target="../slideLayouts/slideLayout36.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2050" name="标题占位符 1"/>
          <p:cNvSpPr>
            <a:spLocks noGrp="1"/>
          </p:cNvSpPr>
          <p:nvPr>
            <p:ph type="title"/>
          </p:nvPr>
        </p:nvSpPr>
        <p:spPr>
          <a:xfrm>
            <a:off x="457200" y="206375"/>
            <a:ext cx="8229600" cy="857250"/>
          </a:xfrm>
          <a:prstGeom prst="rect">
            <a:avLst/>
          </a:prstGeom>
          <a:noFill/>
          <a:ln w="9525">
            <a:noFill/>
          </a:ln>
        </p:spPr>
        <p:txBody>
          <a:bodyPr anchor="ctr"/>
          <a:p>
            <a:pPr lvl="0"/>
            <a:r>
              <a:rPr lang="zh-CN" altLang="en-US" dirty="0"/>
              <a:t>单击此处编辑母版标题样式</a:t>
            </a:r>
            <a:endParaRPr lang="zh-CN" altLang="en-US" dirty="0"/>
          </a:p>
        </p:txBody>
      </p:sp>
      <p:sp>
        <p:nvSpPr>
          <p:cNvPr id="2051" name="文本占位符 2"/>
          <p:cNvSpPr>
            <a:spLocks noGrp="1"/>
          </p:cNvSpPr>
          <p:nvPr>
            <p:ph type="body"/>
          </p:nvPr>
        </p:nvSpPr>
        <p:spPr>
          <a:xfrm>
            <a:off x="457200" y="1200150"/>
            <a:ext cx="8229600" cy="3394075"/>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fontAlgn="auto">
              <a:spcBef>
                <a:spcPts val="0"/>
              </a:spcBef>
              <a:spcAft>
                <a:spcPts val="0"/>
              </a:spcAft>
              <a:buFontTx/>
              <a:buNone/>
              <a:defRPr sz="1200">
                <a:solidFill>
                  <a:srgbClr val="000000">
                    <a:tint val="75000"/>
                  </a:srgb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fontAlgn="auto">
              <a:spcBef>
                <a:spcPts val="0"/>
              </a:spcBef>
              <a:spcAft>
                <a:spcPts val="0"/>
              </a:spcAft>
              <a:buFontTx/>
              <a:buNone/>
              <a:defRPr sz="1200">
                <a:solidFill>
                  <a:srgbClr val="000000">
                    <a:tint val="75000"/>
                  </a:srgb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3074" name="标题占位符 1"/>
          <p:cNvSpPr>
            <a:spLocks noGrp="1"/>
          </p:cNvSpPr>
          <p:nvPr>
            <p:ph type="title"/>
          </p:nvPr>
        </p:nvSpPr>
        <p:spPr>
          <a:xfrm>
            <a:off x="457200" y="206375"/>
            <a:ext cx="8229600" cy="857250"/>
          </a:xfrm>
          <a:prstGeom prst="rect">
            <a:avLst/>
          </a:prstGeom>
          <a:noFill/>
          <a:ln w="9525">
            <a:noFill/>
          </a:ln>
        </p:spPr>
        <p:txBody>
          <a:bodyPr anchor="ctr"/>
          <a:p>
            <a:pPr lvl="0"/>
            <a:r>
              <a:rPr lang="zh-CN" altLang="en-US" dirty="0"/>
              <a:t>单击此处编辑母版标题样式</a:t>
            </a:r>
            <a:endParaRPr lang="zh-CN" altLang="en-US" dirty="0"/>
          </a:p>
        </p:txBody>
      </p:sp>
      <p:sp>
        <p:nvSpPr>
          <p:cNvPr id="3075" name="文本占位符 2"/>
          <p:cNvSpPr>
            <a:spLocks noGrp="1"/>
          </p:cNvSpPr>
          <p:nvPr>
            <p:ph type="body"/>
          </p:nvPr>
        </p:nvSpPr>
        <p:spPr>
          <a:xfrm>
            <a:off x="457200" y="1200150"/>
            <a:ext cx="8229600" cy="3394075"/>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fontAlgn="auto">
              <a:spcBef>
                <a:spcPts val="0"/>
              </a:spcBef>
              <a:spcAft>
                <a:spcPts val="0"/>
              </a:spcAft>
              <a:buFontTx/>
              <a:buNone/>
              <a:defRPr sz="1200">
                <a:solidFill>
                  <a:srgbClr val="000000">
                    <a:tint val="75000"/>
                  </a:srgb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fontAlgn="auto">
              <a:spcBef>
                <a:spcPts val="0"/>
              </a:spcBef>
              <a:spcAft>
                <a:spcPts val="0"/>
              </a:spcAft>
              <a:buFontTx/>
              <a:buNone/>
              <a:defRPr sz="1200">
                <a:solidFill>
                  <a:srgbClr val="000000">
                    <a:tint val="75000"/>
                  </a:srgb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p:sp>
        <p:nvSpPr>
          <p:cNvPr id="4098" name="标题占位符 1"/>
          <p:cNvSpPr>
            <a:spLocks noGrp="1"/>
          </p:cNvSpPr>
          <p:nvPr>
            <p:ph type="title"/>
          </p:nvPr>
        </p:nvSpPr>
        <p:spPr>
          <a:xfrm>
            <a:off x="457200" y="206375"/>
            <a:ext cx="8229600" cy="857250"/>
          </a:xfrm>
          <a:prstGeom prst="rect">
            <a:avLst/>
          </a:prstGeom>
          <a:noFill/>
          <a:ln w="9525">
            <a:noFill/>
          </a:ln>
        </p:spPr>
        <p:txBody>
          <a:bodyPr anchor="ctr"/>
          <a:p>
            <a:pPr lvl="0"/>
            <a:r>
              <a:rPr lang="zh-CN" altLang="en-US" dirty="0"/>
              <a:t>单击此处编辑母版标题样式</a:t>
            </a:r>
            <a:endParaRPr lang="zh-CN" altLang="en-US" dirty="0"/>
          </a:p>
        </p:txBody>
      </p:sp>
      <p:sp>
        <p:nvSpPr>
          <p:cNvPr id="4099" name="文本占位符 2"/>
          <p:cNvSpPr>
            <a:spLocks noGrp="1"/>
          </p:cNvSpPr>
          <p:nvPr>
            <p:ph type="body"/>
          </p:nvPr>
        </p:nvSpPr>
        <p:spPr>
          <a:xfrm>
            <a:off x="457200" y="1200150"/>
            <a:ext cx="8229600" cy="3394075"/>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fontAlgn="auto">
              <a:spcBef>
                <a:spcPts val="0"/>
              </a:spcBef>
              <a:spcAft>
                <a:spcPts val="0"/>
              </a:spcAft>
              <a:buFontTx/>
              <a:buNone/>
              <a:defRPr sz="1200">
                <a:solidFill>
                  <a:prstClr val="black">
                    <a:tint val="75000"/>
                  </a:prstClr>
                </a:solidFill>
                <a:latin typeface="Calibri" panose="020F0502020204030204"/>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fontAlgn="auto">
              <a:spcBef>
                <a:spcPts val="0"/>
              </a:spcBef>
              <a:spcAft>
                <a:spcPts val="0"/>
              </a:spcAft>
              <a:buFontTx/>
              <a:buNone/>
              <a:defRPr sz="1200">
                <a:solidFill>
                  <a:prstClr val="black">
                    <a:tint val="75000"/>
                  </a:prstClr>
                </a:solidFill>
                <a:latin typeface="Calibri" panose="020F0502020204030204"/>
                <a:ea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4.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8.xml"/><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KSO_Shape"/>
          <p:cNvSpPr/>
          <p:nvPr/>
        </p:nvSpPr>
        <p:spPr bwMode="auto">
          <a:xfrm>
            <a:off x="5148263" y="771525"/>
            <a:ext cx="4392613" cy="4321175"/>
          </a:xfrm>
          <a:custGeom>
            <a:avLst/>
            <a:gdLst>
              <a:gd name="T0" fmla="*/ 1597279 w 2787650"/>
              <a:gd name="T1" fmla="*/ 1636046 h 2727325"/>
              <a:gd name="T2" fmla="*/ 1627294 w 2787650"/>
              <a:gd name="T3" fmla="*/ 2215059 h 2727325"/>
              <a:gd name="T4" fmla="*/ 1883633 w 2787650"/>
              <a:gd name="T5" fmla="*/ 2097942 h 2727325"/>
              <a:gd name="T6" fmla="*/ 2087561 w 2787650"/>
              <a:gd name="T7" fmla="*/ 1909413 h 2727325"/>
              <a:gd name="T8" fmla="*/ 2223831 w 2787650"/>
              <a:gd name="T9" fmla="*/ 1665024 h 2727325"/>
              <a:gd name="T10" fmla="*/ 529196 w 2787650"/>
              <a:gd name="T11" fmla="*/ 1544733 h 2727325"/>
              <a:gd name="T12" fmla="*/ 630842 w 2787650"/>
              <a:gd name="T13" fmla="*/ 1808483 h 2727325"/>
              <a:gd name="T14" fmla="*/ 807453 w 2787650"/>
              <a:gd name="T15" fmla="*/ 2023673 h 2727325"/>
              <a:gd name="T16" fmla="*/ 1042827 w 2787650"/>
              <a:gd name="T17" fmla="*/ 2173481 h 2727325"/>
              <a:gd name="T18" fmla="*/ 1292972 w 2787650"/>
              <a:gd name="T19" fmla="*/ 1687822 h 2727325"/>
              <a:gd name="T20" fmla="*/ 1095077 w 2787650"/>
              <a:gd name="T21" fmla="*/ 1525504 h 2727325"/>
              <a:gd name="T22" fmla="*/ 1297101 w 2787650"/>
              <a:gd name="T23" fmla="*/ 1184350 h 2727325"/>
              <a:gd name="T24" fmla="*/ 1199583 w 2787650"/>
              <a:gd name="T25" fmla="*/ 1302832 h 2727325"/>
              <a:gd name="T26" fmla="*/ 1214830 w 2787650"/>
              <a:gd name="T27" fmla="*/ 1460386 h 2727325"/>
              <a:gd name="T28" fmla="*/ 1333631 w 2787650"/>
              <a:gd name="T29" fmla="*/ 1557904 h 2727325"/>
              <a:gd name="T30" fmla="*/ 1491184 w 2787650"/>
              <a:gd name="T31" fmla="*/ 1542657 h 2727325"/>
              <a:gd name="T32" fmla="*/ 1588385 w 2787650"/>
              <a:gd name="T33" fmla="*/ 1424174 h 2727325"/>
              <a:gd name="T34" fmla="*/ 1572820 w 2787650"/>
              <a:gd name="T35" fmla="*/ 1266303 h 2727325"/>
              <a:gd name="T36" fmla="*/ 1454655 w 2787650"/>
              <a:gd name="T37" fmla="*/ 1168785 h 2727325"/>
              <a:gd name="T38" fmla="*/ 1570279 w 2787650"/>
              <a:gd name="T39" fmla="*/ 1073173 h 2727325"/>
              <a:gd name="T40" fmla="*/ 1723068 w 2787650"/>
              <a:gd name="T41" fmla="*/ 1278691 h 2727325"/>
              <a:gd name="T42" fmla="*/ 2197149 w 2787650"/>
              <a:gd name="T43" fmla="*/ 996602 h 2727325"/>
              <a:gd name="T44" fmla="*/ 2042138 w 2787650"/>
              <a:gd name="T45" fmla="*/ 764591 h 2727325"/>
              <a:gd name="T46" fmla="*/ 1823916 w 2787650"/>
              <a:gd name="T47" fmla="*/ 592566 h 2727325"/>
              <a:gd name="T48" fmla="*/ 1557095 w 2787650"/>
              <a:gd name="T49" fmla="*/ 496397 h 2727325"/>
              <a:gd name="T50" fmla="*/ 1042827 w 2787650"/>
              <a:gd name="T51" fmla="*/ 553527 h 2727325"/>
              <a:gd name="T52" fmla="*/ 807453 w 2787650"/>
              <a:gd name="T53" fmla="*/ 703652 h 2727325"/>
              <a:gd name="T54" fmla="*/ 630842 w 2787650"/>
              <a:gd name="T55" fmla="*/ 918842 h 2727325"/>
              <a:gd name="T56" fmla="*/ 529196 w 2787650"/>
              <a:gd name="T57" fmla="*/ 1182909 h 2727325"/>
              <a:gd name="T58" fmla="*/ 1153524 w 2787650"/>
              <a:gd name="T59" fmla="*/ 1123361 h 2727325"/>
              <a:gd name="T60" fmla="*/ 1107627 w 2787650"/>
              <a:gd name="T61" fmla="*/ 952 h 2727325"/>
              <a:gd name="T62" fmla="*/ 1311873 w 2787650"/>
              <a:gd name="T63" fmla="*/ 257403 h 2727325"/>
              <a:gd name="T64" fmla="*/ 1636823 w 2787650"/>
              <a:gd name="T65" fmla="*/ 28882 h 2727325"/>
              <a:gd name="T66" fmla="*/ 1947798 w 2787650"/>
              <a:gd name="T67" fmla="*/ 80617 h 2727325"/>
              <a:gd name="T68" fmla="*/ 1925880 w 2787650"/>
              <a:gd name="T69" fmla="*/ 390389 h 2727325"/>
              <a:gd name="T70" fmla="*/ 2357242 w 2787650"/>
              <a:gd name="T71" fmla="*/ 435775 h 2727325"/>
              <a:gd name="T72" fmla="*/ 2452853 w 2787650"/>
              <a:gd name="T73" fmla="*/ 451327 h 2727325"/>
              <a:gd name="T74" fmla="*/ 2580228 w 2787650"/>
              <a:gd name="T75" fmla="*/ 730630 h 2727325"/>
              <a:gd name="T76" fmla="*/ 2480805 w 2787650"/>
              <a:gd name="T77" fmla="*/ 1138158 h 2727325"/>
              <a:gd name="T78" fmla="*/ 2784474 w 2787650"/>
              <a:gd name="T79" fmla="*/ 1226709 h 2727325"/>
              <a:gd name="T80" fmla="*/ 2745403 w 2787650"/>
              <a:gd name="T81" fmla="*/ 1543146 h 2727325"/>
              <a:gd name="T82" fmla="*/ 2428712 w 2787650"/>
              <a:gd name="T83" fmla="*/ 1764684 h 2727325"/>
              <a:gd name="T84" fmla="*/ 2602781 w 2787650"/>
              <a:gd name="T85" fmla="*/ 2050334 h 2727325"/>
              <a:gd name="T86" fmla="*/ 2401712 w 2787650"/>
              <a:gd name="T87" fmla="*/ 2304245 h 2727325"/>
              <a:gd name="T88" fmla="*/ 2046585 w 2787650"/>
              <a:gd name="T89" fmla="*/ 2260446 h 2727325"/>
              <a:gd name="T90" fmla="*/ 1977656 w 2787650"/>
              <a:gd name="T91" fmla="*/ 2612113 h 2727325"/>
              <a:gd name="T92" fmla="*/ 1673670 w 2787650"/>
              <a:gd name="T93" fmla="*/ 2724786 h 2727325"/>
              <a:gd name="T94" fmla="*/ 1455448 w 2787650"/>
              <a:gd name="T95" fmla="*/ 2470875 h 2727325"/>
              <a:gd name="T96" fmla="*/ 1147015 w 2787650"/>
              <a:gd name="T97" fmla="*/ 2703521 h 2727325"/>
              <a:gd name="T98" fmla="*/ 834135 w 2787650"/>
              <a:gd name="T99" fmla="*/ 2642900 h 2727325"/>
              <a:gd name="T100" fmla="*/ 843982 w 2787650"/>
              <a:gd name="T101" fmla="*/ 2327097 h 2727325"/>
              <a:gd name="T102" fmla="*/ 424691 w 2787650"/>
              <a:gd name="T103" fmla="*/ 2295041 h 2727325"/>
              <a:gd name="T104" fmla="*/ 197575 w 2787650"/>
              <a:gd name="T105" fmla="*/ 2087786 h 2727325"/>
              <a:gd name="T106" fmla="*/ 213139 w 2787650"/>
              <a:gd name="T107" fmla="*/ 1992252 h 2727325"/>
              <a:gd name="T108" fmla="*/ 303033 w 2787650"/>
              <a:gd name="T109" fmla="*/ 1568855 h 2727325"/>
              <a:gd name="T110" fmla="*/ 1588 w 2787650"/>
              <a:gd name="T111" fmla="*/ 1493951 h 2727325"/>
              <a:gd name="T112" fmla="*/ 48282 w 2787650"/>
              <a:gd name="T113" fmla="*/ 1181640 h 2727325"/>
              <a:gd name="T114" fmla="*/ 366244 w 2787650"/>
              <a:gd name="T115" fmla="*/ 943598 h 2727325"/>
              <a:gd name="T116" fmla="*/ 185187 w 2787650"/>
              <a:gd name="T117" fmla="*/ 670326 h 2727325"/>
              <a:gd name="T118" fmla="*/ 392609 w 2787650"/>
              <a:gd name="T119" fmla="*/ 422762 h 2727325"/>
              <a:gd name="T120" fmla="*/ 757900 w 2787650"/>
              <a:gd name="T121" fmla="*/ 454501 h 2727325"/>
              <a:gd name="T122" fmla="*/ 812217 w 2787650"/>
              <a:gd name="T123" fmla="*/ 109499 h 2727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87650" h="2727325">
                <a:moveTo>
                  <a:pt x="1725430" y="1438200"/>
                </a:moveTo>
                <a:lnTo>
                  <a:pt x="1723068" y="1448633"/>
                </a:lnTo>
                <a:lnTo>
                  <a:pt x="1718621" y="1464515"/>
                </a:lnTo>
                <a:lnTo>
                  <a:pt x="1712903" y="1480398"/>
                </a:lnTo>
                <a:lnTo>
                  <a:pt x="1706868" y="1495963"/>
                </a:lnTo>
                <a:lnTo>
                  <a:pt x="1700197" y="1510892"/>
                </a:lnTo>
                <a:lnTo>
                  <a:pt x="1692574" y="1525504"/>
                </a:lnTo>
                <a:lnTo>
                  <a:pt x="1684632" y="1539480"/>
                </a:lnTo>
                <a:lnTo>
                  <a:pt x="1675738" y="1553457"/>
                </a:lnTo>
                <a:lnTo>
                  <a:pt x="1666209" y="1566798"/>
                </a:lnTo>
                <a:lnTo>
                  <a:pt x="1656044" y="1579504"/>
                </a:lnTo>
                <a:lnTo>
                  <a:pt x="1645562" y="1591892"/>
                </a:lnTo>
                <a:lnTo>
                  <a:pt x="1634126" y="1603963"/>
                </a:lnTo>
                <a:lnTo>
                  <a:pt x="1622691" y="1614763"/>
                </a:lnTo>
                <a:lnTo>
                  <a:pt x="1610303" y="1625881"/>
                </a:lnTo>
                <a:lnTo>
                  <a:pt x="1597279" y="1636046"/>
                </a:lnTo>
                <a:lnTo>
                  <a:pt x="1583938" y="1645257"/>
                </a:lnTo>
                <a:lnTo>
                  <a:pt x="1570279" y="1654152"/>
                </a:lnTo>
                <a:lnTo>
                  <a:pt x="1555985" y="1662410"/>
                </a:lnTo>
                <a:lnTo>
                  <a:pt x="1541373" y="1669716"/>
                </a:lnTo>
                <a:lnTo>
                  <a:pt x="1526126" y="1676705"/>
                </a:lnTo>
                <a:lnTo>
                  <a:pt x="1510879" y="1682740"/>
                </a:lnTo>
                <a:lnTo>
                  <a:pt x="1494996" y="1687822"/>
                </a:lnTo>
                <a:lnTo>
                  <a:pt x="1478796" y="1692905"/>
                </a:lnTo>
                <a:lnTo>
                  <a:pt x="1468641" y="1695248"/>
                </a:lnTo>
                <a:lnTo>
                  <a:pt x="1521201" y="2237276"/>
                </a:lnTo>
                <a:lnTo>
                  <a:pt x="1539306" y="2234102"/>
                </a:lnTo>
                <a:lnTo>
                  <a:pt x="1557095" y="2231246"/>
                </a:lnTo>
                <a:lnTo>
                  <a:pt x="1574883" y="2227437"/>
                </a:lnTo>
                <a:lnTo>
                  <a:pt x="1592671" y="2223629"/>
                </a:lnTo>
                <a:lnTo>
                  <a:pt x="1610141" y="2219502"/>
                </a:lnTo>
                <a:lnTo>
                  <a:pt x="1627294" y="2215059"/>
                </a:lnTo>
                <a:lnTo>
                  <a:pt x="1644765" y="2209981"/>
                </a:lnTo>
                <a:lnTo>
                  <a:pt x="1661600" y="2204903"/>
                </a:lnTo>
                <a:lnTo>
                  <a:pt x="1678435" y="2199190"/>
                </a:lnTo>
                <a:lnTo>
                  <a:pt x="1695588" y="2193159"/>
                </a:lnTo>
                <a:lnTo>
                  <a:pt x="1712105" y="2187129"/>
                </a:lnTo>
                <a:lnTo>
                  <a:pt x="1728623" y="2180464"/>
                </a:lnTo>
                <a:lnTo>
                  <a:pt x="1744823" y="2173481"/>
                </a:lnTo>
                <a:lnTo>
                  <a:pt x="1761022" y="2166498"/>
                </a:lnTo>
                <a:lnTo>
                  <a:pt x="1776905" y="2158881"/>
                </a:lnTo>
                <a:lnTo>
                  <a:pt x="1792469" y="2150946"/>
                </a:lnTo>
                <a:lnTo>
                  <a:pt x="1808352" y="2142694"/>
                </a:lnTo>
                <a:lnTo>
                  <a:pt x="1823916" y="2134442"/>
                </a:lnTo>
                <a:lnTo>
                  <a:pt x="1838845" y="2125873"/>
                </a:lnTo>
                <a:lnTo>
                  <a:pt x="1854092" y="2116668"/>
                </a:lnTo>
                <a:lnTo>
                  <a:pt x="1869022" y="2107464"/>
                </a:lnTo>
                <a:lnTo>
                  <a:pt x="1883633" y="2097942"/>
                </a:lnTo>
                <a:lnTo>
                  <a:pt x="1897927" y="2088103"/>
                </a:lnTo>
                <a:lnTo>
                  <a:pt x="1912221" y="2077947"/>
                </a:lnTo>
                <a:lnTo>
                  <a:pt x="1926198" y="2067473"/>
                </a:lnTo>
                <a:lnTo>
                  <a:pt x="1940174" y="2056999"/>
                </a:lnTo>
                <a:lnTo>
                  <a:pt x="1953833" y="2046208"/>
                </a:lnTo>
                <a:lnTo>
                  <a:pt x="1966856" y="2034782"/>
                </a:lnTo>
                <a:lnTo>
                  <a:pt x="1980197" y="2023673"/>
                </a:lnTo>
                <a:lnTo>
                  <a:pt x="1993221" y="2011613"/>
                </a:lnTo>
                <a:lnTo>
                  <a:pt x="2005609" y="1999869"/>
                </a:lnTo>
                <a:lnTo>
                  <a:pt x="2017997" y="1987491"/>
                </a:lnTo>
                <a:lnTo>
                  <a:pt x="2030385" y="1975113"/>
                </a:lnTo>
                <a:lnTo>
                  <a:pt x="2042138" y="1962735"/>
                </a:lnTo>
                <a:lnTo>
                  <a:pt x="2054209" y="1949404"/>
                </a:lnTo>
                <a:lnTo>
                  <a:pt x="2065644" y="1936391"/>
                </a:lnTo>
                <a:lnTo>
                  <a:pt x="2076761" y="1923061"/>
                </a:lnTo>
                <a:lnTo>
                  <a:pt x="2087561" y="1909413"/>
                </a:lnTo>
                <a:lnTo>
                  <a:pt x="2098361" y="1895765"/>
                </a:lnTo>
                <a:lnTo>
                  <a:pt x="2108843" y="1881800"/>
                </a:lnTo>
                <a:lnTo>
                  <a:pt x="2119008" y="1867518"/>
                </a:lnTo>
                <a:lnTo>
                  <a:pt x="2128855" y="1852918"/>
                </a:lnTo>
                <a:lnTo>
                  <a:pt x="2138067" y="1838635"/>
                </a:lnTo>
                <a:lnTo>
                  <a:pt x="2147596" y="1823401"/>
                </a:lnTo>
                <a:lnTo>
                  <a:pt x="2156490" y="1808483"/>
                </a:lnTo>
                <a:lnTo>
                  <a:pt x="2165384" y="1793249"/>
                </a:lnTo>
                <a:lnTo>
                  <a:pt x="2173643" y="1778014"/>
                </a:lnTo>
                <a:lnTo>
                  <a:pt x="2181902" y="1762145"/>
                </a:lnTo>
                <a:lnTo>
                  <a:pt x="2189843" y="1746275"/>
                </a:lnTo>
                <a:lnTo>
                  <a:pt x="2197149" y="1730406"/>
                </a:lnTo>
                <a:lnTo>
                  <a:pt x="2204454" y="1714219"/>
                </a:lnTo>
                <a:lnTo>
                  <a:pt x="2211125" y="1698032"/>
                </a:lnTo>
                <a:lnTo>
                  <a:pt x="2217478" y="1681528"/>
                </a:lnTo>
                <a:lnTo>
                  <a:pt x="2223831" y="1665024"/>
                </a:lnTo>
                <a:lnTo>
                  <a:pt x="2229866" y="1648202"/>
                </a:lnTo>
                <a:lnTo>
                  <a:pt x="2235584" y="1631380"/>
                </a:lnTo>
                <a:lnTo>
                  <a:pt x="2240666" y="1614241"/>
                </a:lnTo>
                <a:lnTo>
                  <a:pt x="2245748" y="1597102"/>
                </a:lnTo>
                <a:lnTo>
                  <a:pt x="2250195" y="1579646"/>
                </a:lnTo>
                <a:lnTo>
                  <a:pt x="2254325" y="1561872"/>
                </a:lnTo>
                <a:lnTo>
                  <a:pt x="2258136" y="1544733"/>
                </a:lnTo>
                <a:lnTo>
                  <a:pt x="2261630" y="1526642"/>
                </a:lnTo>
                <a:lnTo>
                  <a:pt x="2265125" y="1508868"/>
                </a:lnTo>
                <a:lnTo>
                  <a:pt x="2267666" y="1490777"/>
                </a:lnTo>
                <a:lnTo>
                  <a:pt x="1725430" y="1438200"/>
                </a:lnTo>
                <a:close/>
                <a:moveTo>
                  <a:pt x="1062655" y="1438185"/>
                </a:moveTo>
                <a:lnTo>
                  <a:pt x="519984" y="1490777"/>
                </a:lnTo>
                <a:lnTo>
                  <a:pt x="522843" y="1508868"/>
                </a:lnTo>
                <a:lnTo>
                  <a:pt x="526019" y="1526642"/>
                </a:lnTo>
                <a:lnTo>
                  <a:pt x="529196" y="1544733"/>
                </a:lnTo>
                <a:lnTo>
                  <a:pt x="533325" y="1561872"/>
                </a:lnTo>
                <a:lnTo>
                  <a:pt x="537455" y="1579646"/>
                </a:lnTo>
                <a:lnTo>
                  <a:pt x="541902" y="1597102"/>
                </a:lnTo>
                <a:lnTo>
                  <a:pt x="546984" y="1614241"/>
                </a:lnTo>
                <a:lnTo>
                  <a:pt x="552066" y="1631380"/>
                </a:lnTo>
                <a:lnTo>
                  <a:pt x="557784" y="1648202"/>
                </a:lnTo>
                <a:lnTo>
                  <a:pt x="563502" y="1665024"/>
                </a:lnTo>
                <a:lnTo>
                  <a:pt x="569854" y="1681528"/>
                </a:lnTo>
                <a:lnTo>
                  <a:pt x="576207" y="1698032"/>
                </a:lnTo>
                <a:lnTo>
                  <a:pt x="583195" y="1714219"/>
                </a:lnTo>
                <a:lnTo>
                  <a:pt x="590501" y="1730406"/>
                </a:lnTo>
                <a:lnTo>
                  <a:pt x="597807" y="1746275"/>
                </a:lnTo>
                <a:lnTo>
                  <a:pt x="605748" y="1762145"/>
                </a:lnTo>
                <a:lnTo>
                  <a:pt x="614007" y="1778014"/>
                </a:lnTo>
                <a:lnTo>
                  <a:pt x="622266" y="1793249"/>
                </a:lnTo>
                <a:lnTo>
                  <a:pt x="630842" y="1808483"/>
                </a:lnTo>
                <a:lnTo>
                  <a:pt x="640054" y="1823401"/>
                </a:lnTo>
                <a:lnTo>
                  <a:pt x="649266" y="1838635"/>
                </a:lnTo>
                <a:lnTo>
                  <a:pt x="658795" y="1852918"/>
                </a:lnTo>
                <a:lnTo>
                  <a:pt x="668642" y="1867518"/>
                </a:lnTo>
                <a:lnTo>
                  <a:pt x="678807" y="1881800"/>
                </a:lnTo>
                <a:lnTo>
                  <a:pt x="689289" y="1895765"/>
                </a:lnTo>
                <a:lnTo>
                  <a:pt x="699771" y="1909413"/>
                </a:lnTo>
                <a:lnTo>
                  <a:pt x="710571" y="1923061"/>
                </a:lnTo>
                <a:lnTo>
                  <a:pt x="722006" y="1936391"/>
                </a:lnTo>
                <a:lnTo>
                  <a:pt x="733441" y="1949404"/>
                </a:lnTo>
                <a:lnTo>
                  <a:pt x="745194" y="1962735"/>
                </a:lnTo>
                <a:lnTo>
                  <a:pt x="756947" y="1975113"/>
                </a:lnTo>
                <a:lnTo>
                  <a:pt x="769335" y="1987491"/>
                </a:lnTo>
                <a:lnTo>
                  <a:pt x="781723" y="1999869"/>
                </a:lnTo>
                <a:lnTo>
                  <a:pt x="794429" y="2011613"/>
                </a:lnTo>
                <a:lnTo>
                  <a:pt x="807453" y="2023673"/>
                </a:lnTo>
                <a:lnTo>
                  <a:pt x="820476" y="2034782"/>
                </a:lnTo>
                <a:lnTo>
                  <a:pt x="833817" y="2046208"/>
                </a:lnTo>
                <a:lnTo>
                  <a:pt x="847476" y="2056999"/>
                </a:lnTo>
                <a:lnTo>
                  <a:pt x="861135" y="2067473"/>
                </a:lnTo>
                <a:lnTo>
                  <a:pt x="875111" y="2077947"/>
                </a:lnTo>
                <a:lnTo>
                  <a:pt x="889405" y="2088103"/>
                </a:lnTo>
                <a:lnTo>
                  <a:pt x="903699" y="2097942"/>
                </a:lnTo>
                <a:lnTo>
                  <a:pt x="918628" y="2107464"/>
                </a:lnTo>
                <a:lnTo>
                  <a:pt x="933558" y="2116668"/>
                </a:lnTo>
                <a:lnTo>
                  <a:pt x="948487" y="2125873"/>
                </a:lnTo>
                <a:lnTo>
                  <a:pt x="963734" y="2134442"/>
                </a:lnTo>
                <a:lnTo>
                  <a:pt x="978981" y="2142694"/>
                </a:lnTo>
                <a:lnTo>
                  <a:pt x="994863" y="2150946"/>
                </a:lnTo>
                <a:lnTo>
                  <a:pt x="1010745" y="2158881"/>
                </a:lnTo>
                <a:lnTo>
                  <a:pt x="1026627" y="2166498"/>
                </a:lnTo>
                <a:lnTo>
                  <a:pt x="1042827" y="2173481"/>
                </a:lnTo>
                <a:lnTo>
                  <a:pt x="1059028" y="2180464"/>
                </a:lnTo>
                <a:lnTo>
                  <a:pt x="1075545" y="2187129"/>
                </a:lnTo>
                <a:lnTo>
                  <a:pt x="1092063" y="2193159"/>
                </a:lnTo>
                <a:lnTo>
                  <a:pt x="1108898" y="2199190"/>
                </a:lnTo>
                <a:lnTo>
                  <a:pt x="1126051" y="2204903"/>
                </a:lnTo>
                <a:lnTo>
                  <a:pt x="1142886" y="2209981"/>
                </a:lnTo>
                <a:lnTo>
                  <a:pt x="1160039" y="2215059"/>
                </a:lnTo>
                <a:lnTo>
                  <a:pt x="1177509" y="2219502"/>
                </a:lnTo>
                <a:lnTo>
                  <a:pt x="1195297" y="2223629"/>
                </a:lnTo>
                <a:lnTo>
                  <a:pt x="1212768" y="2227437"/>
                </a:lnTo>
                <a:lnTo>
                  <a:pt x="1230556" y="2231246"/>
                </a:lnTo>
                <a:lnTo>
                  <a:pt x="1248662" y="2234102"/>
                </a:lnTo>
                <a:lnTo>
                  <a:pt x="1266450" y="2237276"/>
                </a:lnTo>
                <a:lnTo>
                  <a:pt x="1319017" y="1695177"/>
                </a:lnTo>
                <a:lnTo>
                  <a:pt x="1309172" y="1692905"/>
                </a:lnTo>
                <a:lnTo>
                  <a:pt x="1292972" y="1687822"/>
                </a:lnTo>
                <a:lnTo>
                  <a:pt x="1277089" y="1682740"/>
                </a:lnTo>
                <a:lnTo>
                  <a:pt x="1261525" y="1676705"/>
                </a:lnTo>
                <a:lnTo>
                  <a:pt x="1246595" y="1669716"/>
                </a:lnTo>
                <a:lnTo>
                  <a:pt x="1232301" y="1662410"/>
                </a:lnTo>
                <a:lnTo>
                  <a:pt x="1218007" y="1654152"/>
                </a:lnTo>
                <a:lnTo>
                  <a:pt x="1204030" y="1645257"/>
                </a:lnTo>
                <a:lnTo>
                  <a:pt x="1190689" y="1636046"/>
                </a:lnTo>
                <a:lnTo>
                  <a:pt x="1177983" y="1625881"/>
                </a:lnTo>
                <a:lnTo>
                  <a:pt x="1165595" y="1615398"/>
                </a:lnTo>
                <a:lnTo>
                  <a:pt x="1153842" y="1603963"/>
                </a:lnTo>
                <a:lnTo>
                  <a:pt x="1142724" y="1591892"/>
                </a:lnTo>
                <a:lnTo>
                  <a:pt x="1131606" y="1579822"/>
                </a:lnTo>
                <a:lnTo>
                  <a:pt x="1122077" y="1567116"/>
                </a:lnTo>
                <a:lnTo>
                  <a:pt x="1112230" y="1553457"/>
                </a:lnTo>
                <a:lnTo>
                  <a:pt x="1103336" y="1540116"/>
                </a:lnTo>
                <a:lnTo>
                  <a:pt x="1095077" y="1525504"/>
                </a:lnTo>
                <a:lnTo>
                  <a:pt x="1087771" y="1510892"/>
                </a:lnTo>
                <a:lnTo>
                  <a:pt x="1080783" y="1495963"/>
                </a:lnTo>
                <a:lnTo>
                  <a:pt x="1074747" y="1480398"/>
                </a:lnTo>
                <a:lnTo>
                  <a:pt x="1069665" y="1464515"/>
                </a:lnTo>
                <a:lnTo>
                  <a:pt x="1065218" y="1448633"/>
                </a:lnTo>
                <a:lnTo>
                  <a:pt x="1062655" y="1438185"/>
                </a:lnTo>
                <a:close/>
                <a:moveTo>
                  <a:pt x="1383502" y="1159891"/>
                </a:moveTo>
                <a:lnTo>
                  <a:pt x="1373019" y="1160844"/>
                </a:lnTo>
                <a:lnTo>
                  <a:pt x="1362855" y="1162114"/>
                </a:lnTo>
                <a:lnTo>
                  <a:pt x="1353007" y="1164020"/>
                </a:lnTo>
                <a:lnTo>
                  <a:pt x="1342843" y="1166244"/>
                </a:lnTo>
                <a:lnTo>
                  <a:pt x="1333631" y="1168785"/>
                </a:lnTo>
                <a:lnTo>
                  <a:pt x="1324101" y="1172279"/>
                </a:lnTo>
                <a:lnTo>
                  <a:pt x="1314572" y="1175455"/>
                </a:lnTo>
                <a:lnTo>
                  <a:pt x="1305678" y="1179585"/>
                </a:lnTo>
                <a:lnTo>
                  <a:pt x="1297101" y="1184350"/>
                </a:lnTo>
                <a:lnTo>
                  <a:pt x="1288207" y="1189114"/>
                </a:lnTo>
                <a:lnTo>
                  <a:pt x="1279948" y="1194514"/>
                </a:lnTo>
                <a:lnTo>
                  <a:pt x="1272007" y="1199914"/>
                </a:lnTo>
                <a:lnTo>
                  <a:pt x="1264384" y="1206585"/>
                </a:lnTo>
                <a:lnTo>
                  <a:pt x="1257078" y="1212938"/>
                </a:lnTo>
                <a:lnTo>
                  <a:pt x="1249772" y="1219609"/>
                </a:lnTo>
                <a:lnTo>
                  <a:pt x="1243101" y="1226279"/>
                </a:lnTo>
                <a:lnTo>
                  <a:pt x="1236748" y="1233903"/>
                </a:lnTo>
                <a:lnTo>
                  <a:pt x="1230713" y="1241526"/>
                </a:lnTo>
                <a:lnTo>
                  <a:pt x="1224995" y="1249785"/>
                </a:lnTo>
                <a:lnTo>
                  <a:pt x="1219913" y="1258044"/>
                </a:lnTo>
                <a:lnTo>
                  <a:pt x="1214830" y="1266303"/>
                </a:lnTo>
                <a:lnTo>
                  <a:pt x="1210383" y="1275197"/>
                </a:lnTo>
                <a:lnTo>
                  <a:pt x="1206254" y="1284409"/>
                </a:lnTo>
                <a:lnTo>
                  <a:pt x="1202442" y="1293303"/>
                </a:lnTo>
                <a:lnTo>
                  <a:pt x="1199583" y="1302832"/>
                </a:lnTo>
                <a:lnTo>
                  <a:pt x="1196407" y="1312680"/>
                </a:lnTo>
                <a:lnTo>
                  <a:pt x="1194183" y="1322527"/>
                </a:lnTo>
                <a:lnTo>
                  <a:pt x="1192595" y="1332691"/>
                </a:lnTo>
                <a:lnTo>
                  <a:pt x="1191324" y="1342856"/>
                </a:lnTo>
                <a:lnTo>
                  <a:pt x="1190371" y="1353339"/>
                </a:lnTo>
                <a:lnTo>
                  <a:pt x="1190054" y="1363503"/>
                </a:lnTo>
                <a:lnTo>
                  <a:pt x="1190371" y="1373986"/>
                </a:lnTo>
                <a:lnTo>
                  <a:pt x="1191324" y="1384468"/>
                </a:lnTo>
                <a:lnTo>
                  <a:pt x="1192595" y="1394633"/>
                </a:lnTo>
                <a:lnTo>
                  <a:pt x="1194183" y="1404798"/>
                </a:lnTo>
                <a:lnTo>
                  <a:pt x="1196407" y="1414645"/>
                </a:lnTo>
                <a:lnTo>
                  <a:pt x="1199583" y="1424174"/>
                </a:lnTo>
                <a:lnTo>
                  <a:pt x="1202442" y="1433704"/>
                </a:lnTo>
                <a:lnTo>
                  <a:pt x="1206254" y="1442915"/>
                </a:lnTo>
                <a:lnTo>
                  <a:pt x="1210383" y="1451810"/>
                </a:lnTo>
                <a:lnTo>
                  <a:pt x="1214830" y="1460386"/>
                </a:lnTo>
                <a:lnTo>
                  <a:pt x="1219913" y="1469280"/>
                </a:lnTo>
                <a:lnTo>
                  <a:pt x="1224995" y="1477539"/>
                </a:lnTo>
                <a:lnTo>
                  <a:pt x="1230713" y="1485480"/>
                </a:lnTo>
                <a:lnTo>
                  <a:pt x="1236748" y="1493421"/>
                </a:lnTo>
                <a:lnTo>
                  <a:pt x="1243101" y="1500410"/>
                </a:lnTo>
                <a:lnTo>
                  <a:pt x="1249772" y="1507716"/>
                </a:lnTo>
                <a:lnTo>
                  <a:pt x="1257078" y="1514386"/>
                </a:lnTo>
                <a:lnTo>
                  <a:pt x="1264384" y="1520739"/>
                </a:lnTo>
                <a:lnTo>
                  <a:pt x="1272007" y="1526775"/>
                </a:lnTo>
                <a:lnTo>
                  <a:pt x="1279948" y="1532492"/>
                </a:lnTo>
                <a:lnTo>
                  <a:pt x="1288207" y="1537575"/>
                </a:lnTo>
                <a:lnTo>
                  <a:pt x="1297101" y="1542657"/>
                </a:lnTo>
                <a:lnTo>
                  <a:pt x="1305678" y="1547104"/>
                </a:lnTo>
                <a:lnTo>
                  <a:pt x="1314572" y="1551233"/>
                </a:lnTo>
                <a:lnTo>
                  <a:pt x="1323784" y="1555045"/>
                </a:lnTo>
                <a:lnTo>
                  <a:pt x="1333631" y="1557904"/>
                </a:lnTo>
                <a:lnTo>
                  <a:pt x="1342843" y="1561081"/>
                </a:lnTo>
                <a:lnTo>
                  <a:pt x="1352690" y="1563304"/>
                </a:lnTo>
                <a:lnTo>
                  <a:pt x="1362855" y="1564892"/>
                </a:lnTo>
                <a:lnTo>
                  <a:pt x="1373019" y="1566163"/>
                </a:lnTo>
                <a:lnTo>
                  <a:pt x="1383502" y="1567116"/>
                </a:lnTo>
                <a:lnTo>
                  <a:pt x="1393984" y="1567434"/>
                </a:lnTo>
                <a:lnTo>
                  <a:pt x="1404149" y="1567116"/>
                </a:lnTo>
                <a:lnTo>
                  <a:pt x="1414949" y="1566163"/>
                </a:lnTo>
                <a:lnTo>
                  <a:pt x="1425114" y="1564892"/>
                </a:lnTo>
                <a:lnTo>
                  <a:pt x="1435278" y="1563304"/>
                </a:lnTo>
                <a:lnTo>
                  <a:pt x="1444808" y="1561081"/>
                </a:lnTo>
                <a:lnTo>
                  <a:pt x="1454655" y="1557904"/>
                </a:lnTo>
                <a:lnTo>
                  <a:pt x="1464184" y="1555045"/>
                </a:lnTo>
                <a:lnTo>
                  <a:pt x="1473079" y="1551233"/>
                </a:lnTo>
                <a:lnTo>
                  <a:pt x="1482290" y="1547104"/>
                </a:lnTo>
                <a:lnTo>
                  <a:pt x="1491184" y="1542657"/>
                </a:lnTo>
                <a:lnTo>
                  <a:pt x="1499443" y="1537575"/>
                </a:lnTo>
                <a:lnTo>
                  <a:pt x="1507702" y="1532492"/>
                </a:lnTo>
                <a:lnTo>
                  <a:pt x="1515643" y="1526775"/>
                </a:lnTo>
                <a:lnTo>
                  <a:pt x="1523585" y="1520739"/>
                </a:lnTo>
                <a:lnTo>
                  <a:pt x="1531208" y="1514386"/>
                </a:lnTo>
                <a:lnTo>
                  <a:pt x="1537879" y="1507716"/>
                </a:lnTo>
                <a:lnTo>
                  <a:pt x="1544549" y="1500410"/>
                </a:lnTo>
                <a:lnTo>
                  <a:pt x="1551220" y="1493421"/>
                </a:lnTo>
                <a:lnTo>
                  <a:pt x="1557255" y="1485480"/>
                </a:lnTo>
                <a:lnTo>
                  <a:pt x="1562655" y="1477539"/>
                </a:lnTo>
                <a:lnTo>
                  <a:pt x="1568055" y="1469280"/>
                </a:lnTo>
                <a:lnTo>
                  <a:pt x="1572820" y="1460386"/>
                </a:lnTo>
                <a:lnTo>
                  <a:pt x="1577585" y="1451810"/>
                </a:lnTo>
                <a:lnTo>
                  <a:pt x="1581714" y="1442915"/>
                </a:lnTo>
                <a:lnTo>
                  <a:pt x="1585208" y="1433704"/>
                </a:lnTo>
                <a:lnTo>
                  <a:pt x="1588385" y="1424174"/>
                </a:lnTo>
                <a:lnTo>
                  <a:pt x="1591244" y="1414645"/>
                </a:lnTo>
                <a:lnTo>
                  <a:pt x="1593467" y="1404798"/>
                </a:lnTo>
                <a:lnTo>
                  <a:pt x="1595373" y="1394633"/>
                </a:lnTo>
                <a:lnTo>
                  <a:pt x="1596644" y="1384468"/>
                </a:lnTo>
                <a:lnTo>
                  <a:pt x="1597279" y="1373986"/>
                </a:lnTo>
                <a:lnTo>
                  <a:pt x="1597597" y="1363503"/>
                </a:lnTo>
                <a:lnTo>
                  <a:pt x="1597279" y="1353339"/>
                </a:lnTo>
                <a:lnTo>
                  <a:pt x="1596644" y="1342856"/>
                </a:lnTo>
                <a:lnTo>
                  <a:pt x="1595373" y="1332691"/>
                </a:lnTo>
                <a:lnTo>
                  <a:pt x="1593467" y="1322527"/>
                </a:lnTo>
                <a:lnTo>
                  <a:pt x="1591244" y="1312680"/>
                </a:lnTo>
                <a:lnTo>
                  <a:pt x="1588385" y="1302832"/>
                </a:lnTo>
                <a:lnTo>
                  <a:pt x="1585208" y="1293303"/>
                </a:lnTo>
                <a:lnTo>
                  <a:pt x="1581714" y="1284409"/>
                </a:lnTo>
                <a:lnTo>
                  <a:pt x="1577585" y="1275197"/>
                </a:lnTo>
                <a:lnTo>
                  <a:pt x="1572820" y="1266303"/>
                </a:lnTo>
                <a:lnTo>
                  <a:pt x="1568055" y="1258044"/>
                </a:lnTo>
                <a:lnTo>
                  <a:pt x="1562655" y="1249785"/>
                </a:lnTo>
                <a:lnTo>
                  <a:pt x="1557255" y="1241526"/>
                </a:lnTo>
                <a:lnTo>
                  <a:pt x="1551220" y="1233903"/>
                </a:lnTo>
                <a:lnTo>
                  <a:pt x="1544549" y="1226279"/>
                </a:lnTo>
                <a:lnTo>
                  <a:pt x="1537879" y="1219609"/>
                </a:lnTo>
                <a:lnTo>
                  <a:pt x="1531208" y="1212938"/>
                </a:lnTo>
                <a:lnTo>
                  <a:pt x="1523585" y="1206585"/>
                </a:lnTo>
                <a:lnTo>
                  <a:pt x="1515643" y="1199914"/>
                </a:lnTo>
                <a:lnTo>
                  <a:pt x="1507702" y="1194514"/>
                </a:lnTo>
                <a:lnTo>
                  <a:pt x="1499443" y="1189114"/>
                </a:lnTo>
                <a:lnTo>
                  <a:pt x="1491184" y="1184350"/>
                </a:lnTo>
                <a:lnTo>
                  <a:pt x="1482290" y="1179585"/>
                </a:lnTo>
                <a:lnTo>
                  <a:pt x="1473079" y="1175455"/>
                </a:lnTo>
                <a:lnTo>
                  <a:pt x="1464184" y="1172279"/>
                </a:lnTo>
                <a:lnTo>
                  <a:pt x="1454655" y="1168785"/>
                </a:lnTo>
                <a:lnTo>
                  <a:pt x="1444808" y="1166244"/>
                </a:lnTo>
                <a:lnTo>
                  <a:pt x="1435278" y="1164020"/>
                </a:lnTo>
                <a:lnTo>
                  <a:pt x="1425114" y="1162114"/>
                </a:lnTo>
                <a:lnTo>
                  <a:pt x="1414949" y="1160844"/>
                </a:lnTo>
                <a:lnTo>
                  <a:pt x="1404149" y="1159891"/>
                </a:lnTo>
                <a:lnTo>
                  <a:pt x="1393984" y="1159891"/>
                </a:lnTo>
                <a:lnTo>
                  <a:pt x="1383502" y="1159891"/>
                </a:lnTo>
                <a:close/>
                <a:moveTo>
                  <a:pt x="1521201" y="490366"/>
                </a:moveTo>
                <a:lnTo>
                  <a:pt x="1468588" y="1032381"/>
                </a:lnTo>
                <a:lnTo>
                  <a:pt x="1478796" y="1034737"/>
                </a:lnTo>
                <a:lnTo>
                  <a:pt x="1494996" y="1039184"/>
                </a:lnTo>
                <a:lnTo>
                  <a:pt x="1510879" y="1044584"/>
                </a:lnTo>
                <a:lnTo>
                  <a:pt x="1526126" y="1050620"/>
                </a:lnTo>
                <a:lnTo>
                  <a:pt x="1541373" y="1057290"/>
                </a:lnTo>
                <a:lnTo>
                  <a:pt x="1555985" y="1064914"/>
                </a:lnTo>
                <a:lnTo>
                  <a:pt x="1570279" y="1073173"/>
                </a:lnTo>
                <a:lnTo>
                  <a:pt x="1583938" y="1081749"/>
                </a:lnTo>
                <a:lnTo>
                  <a:pt x="1597279" y="1091596"/>
                </a:lnTo>
                <a:lnTo>
                  <a:pt x="1610303" y="1101443"/>
                </a:lnTo>
                <a:lnTo>
                  <a:pt x="1622691" y="1112243"/>
                </a:lnTo>
                <a:lnTo>
                  <a:pt x="1634126" y="1123679"/>
                </a:lnTo>
                <a:lnTo>
                  <a:pt x="1645562" y="1135432"/>
                </a:lnTo>
                <a:lnTo>
                  <a:pt x="1656044" y="1147820"/>
                </a:lnTo>
                <a:lnTo>
                  <a:pt x="1666209" y="1160526"/>
                </a:lnTo>
                <a:lnTo>
                  <a:pt x="1675738" y="1173549"/>
                </a:lnTo>
                <a:lnTo>
                  <a:pt x="1684632" y="1187526"/>
                </a:lnTo>
                <a:lnTo>
                  <a:pt x="1692574" y="1201503"/>
                </a:lnTo>
                <a:lnTo>
                  <a:pt x="1700197" y="1216114"/>
                </a:lnTo>
                <a:lnTo>
                  <a:pt x="1706868" y="1231361"/>
                </a:lnTo>
                <a:lnTo>
                  <a:pt x="1712903" y="1246609"/>
                </a:lnTo>
                <a:lnTo>
                  <a:pt x="1718621" y="1262491"/>
                </a:lnTo>
                <a:lnTo>
                  <a:pt x="1723068" y="1278691"/>
                </a:lnTo>
                <a:lnTo>
                  <a:pt x="1725403" y="1288811"/>
                </a:lnTo>
                <a:lnTo>
                  <a:pt x="2267666" y="1236231"/>
                </a:lnTo>
                <a:lnTo>
                  <a:pt x="2265125" y="1218140"/>
                </a:lnTo>
                <a:lnTo>
                  <a:pt x="2261630" y="1200683"/>
                </a:lnTo>
                <a:lnTo>
                  <a:pt x="2258136" y="1182909"/>
                </a:lnTo>
                <a:lnTo>
                  <a:pt x="2254325" y="1165136"/>
                </a:lnTo>
                <a:lnTo>
                  <a:pt x="2250195" y="1147362"/>
                </a:lnTo>
                <a:lnTo>
                  <a:pt x="2245748" y="1130223"/>
                </a:lnTo>
                <a:lnTo>
                  <a:pt x="2240666" y="1112766"/>
                </a:lnTo>
                <a:lnTo>
                  <a:pt x="2235584" y="1095945"/>
                </a:lnTo>
                <a:lnTo>
                  <a:pt x="2229866" y="1079123"/>
                </a:lnTo>
                <a:lnTo>
                  <a:pt x="2223831" y="1061984"/>
                </a:lnTo>
                <a:lnTo>
                  <a:pt x="2217478" y="1045480"/>
                </a:lnTo>
                <a:lnTo>
                  <a:pt x="2211125" y="1028976"/>
                </a:lnTo>
                <a:lnTo>
                  <a:pt x="2204454" y="1012789"/>
                </a:lnTo>
                <a:lnTo>
                  <a:pt x="2197149" y="996602"/>
                </a:lnTo>
                <a:lnTo>
                  <a:pt x="2189843" y="980732"/>
                </a:lnTo>
                <a:lnTo>
                  <a:pt x="2181902" y="965180"/>
                </a:lnTo>
                <a:lnTo>
                  <a:pt x="2173643" y="949311"/>
                </a:lnTo>
                <a:lnTo>
                  <a:pt x="2165384" y="933759"/>
                </a:lnTo>
                <a:lnTo>
                  <a:pt x="2156490" y="918842"/>
                </a:lnTo>
                <a:lnTo>
                  <a:pt x="2147596" y="903607"/>
                </a:lnTo>
                <a:lnTo>
                  <a:pt x="2138067" y="888690"/>
                </a:lnTo>
                <a:lnTo>
                  <a:pt x="2128855" y="874090"/>
                </a:lnTo>
                <a:lnTo>
                  <a:pt x="2119008" y="859807"/>
                </a:lnTo>
                <a:lnTo>
                  <a:pt x="2108843" y="845525"/>
                </a:lnTo>
                <a:lnTo>
                  <a:pt x="2098361" y="831560"/>
                </a:lnTo>
                <a:lnTo>
                  <a:pt x="2087561" y="817594"/>
                </a:lnTo>
                <a:lnTo>
                  <a:pt x="2076761" y="803947"/>
                </a:lnTo>
                <a:lnTo>
                  <a:pt x="2065644" y="790934"/>
                </a:lnTo>
                <a:lnTo>
                  <a:pt x="2054209" y="777603"/>
                </a:lnTo>
                <a:lnTo>
                  <a:pt x="2042138" y="764591"/>
                </a:lnTo>
                <a:lnTo>
                  <a:pt x="2030385" y="752212"/>
                </a:lnTo>
                <a:lnTo>
                  <a:pt x="2017997" y="739834"/>
                </a:lnTo>
                <a:lnTo>
                  <a:pt x="2005609" y="727456"/>
                </a:lnTo>
                <a:lnTo>
                  <a:pt x="1993221" y="715395"/>
                </a:lnTo>
                <a:lnTo>
                  <a:pt x="1980197" y="703652"/>
                </a:lnTo>
                <a:lnTo>
                  <a:pt x="1966856" y="692226"/>
                </a:lnTo>
                <a:lnTo>
                  <a:pt x="1953833" y="681117"/>
                </a:lnTo>
                <a:lnTo>
                  <a:pt x="1940174" y="670326"/>
                </a:lnTo>
                <a:lnTo>
                  <a:pt x="1926198" y="659535"/>
                </a:lnTo>
                <a:lnTo>
                  <a:pt x="1912221" y="649061"/>
                </a:lnTo>
                <a:lnTo>
                  <a:pt x="1897927" y="638904"/>
                </a:lnTo>
                <a:lnTo>
                  <a:pt x="1883633" y="629065"/>
                </a:lnTo>
                <a:lnTo>
                  <a:pt x="1869022" y="619861"/>
                </a:lnTo>
                <a:lnTo>
                  <a:pt x="1854092" y="610339"/>
                </a:lnTo>
                <a:lnTo>
                  <a:pt x="1838845" y="601452"/>
                </a:lnTo>
                <a:lnTo>
                  <a:pt x="1823916" y="592566"/>
                </a:lnTo>
                <a:lnTo>
                  <a:pt x="1808352" y="584313"/>
                </a:lnTo>
                <a:lnTo>
                  <a:pt x="1792469" y="576061"/>
                </a:lnTo>
                <a:lnTo>
                  <a:pt x="1776905" y="568127"/>
                </a:lnTo>
                <a:lnTo>
                  <a:pt x="1761022" y="560827"/>
                </a:lnTo>
                <a:lnTo>
                  <a:pt x="1744823" y="553527"/>
                </a:lnTo>
                <a:lnTo>
                  <a:pt x="1728623" y="546862"/>
                </a:lnTo>
                <a:lnTo>
                  <a:pt x="1712105" y="540514"/>
                </a:lnTo>
                <a:lnTo>
                  <a:pt x="1695588" y="534166"/>
                </a:lnTo>
                <a:lnTo>
                  <a:pt x="1678435" y="528136"/>
                </a:lnTo>
                <a:lnTo>
                  <a:pt x="1661600" y="522740"/>
                </a:lnTo>
                <a:lnTo>
                  <a:pt x="1644765" y="517344"/>
                </a:lnTo>
                <a:lnTo>
                  <a:pt x="1627294" y="512584"/>
                </a:lnTo>
                <a:lnTo>
                  <a:pt x="1610141" y="507823"/>
                </a:lnTo>
                <a:lnTo>
                  <a:pt x="1592671" y="503697"/>
                </a:lnTo>
                <a:lnTo>
                  <a:pt x="1574883" y="499888"/>
                </a:lnTo>
                <a:lnTo>
                  <a:pt x="1557095" y="496397"/>
                </a:lnTo>
                <a:lnTo>
                  <a:pt x="1539306" y="492905"/>
                </a:lnTo>
                <a:lnTo>
                  <a:pt x="1521201" y="490366"/>
                </a:lnTo>
                <a:close/>
                <a:moveTo>
                  <a:pt x="1266450" y="490366"/>
                </a:moveTo>
                <a:lnTo>
                  <a:pt x="1248344" y="492905"/>
                </a:lnTo>
                <a:lnTo>
                  <a:pt x="1230556" y="496397"/>
                </a:lnTo>
                <a:lnTo>
                  <a:pt x="1212768" y="499888"/>
                </a:lnTo>
                <a:lnTo>
                  <a:pt x="1195297" y="503697"/>
                </a:lnTo>
                <a:lnTo>
                  <a:pt x="1177509" y="507823"/>
                </a:lnTo>
                <a:lnTo>
                  <a:pt x="1160039" y="512584"/>
                </a:lnTo>
                <a:lnTo>
                  <a:pt x="1142886" y="517344"/>
                </a:lnTo>
                <a:lnTo>
                  <a:pt x="1126051" y="522740"/>
                </a:lnTo>
                <a:lnTo>
                  <a:pt x="1108898" y="528136"/>
                </a:lnTo>
                <a:lnTo>
                  <a:pt x="1092063" y="534166"/>
                </a:lnTo>
                <a:lnTo>
                  <a:pt x="1075545" y="540514"/>
                </a:lnTo>
                <a:lnTo>
                  <a:pt x="1059028" y="546862"/>
                </a:lnTo>
                <a:lnTo>
                  <a:pt x="1042827" y="553527"/>
                </a:lnTo>
                <a:lnTo>
                  <a:pt x="1026627" y="560827"/>
                </a:lnTo>
                <a:lnTo>
                  <a:pt x="1010745" y="568127"/>
                </a:lnTo>
                <a:lnTo>
                  <a:pt x="994863" y="576061"/>
                </a:lnTo>
                <a:lnTo>
                  <a:pt x="978981" y="584313"/>
                </a:lnTo>
                <a:lnTo>
                  <a:pt x="963734" y="592566"/>
                </a:lnTo>
                <a:lnTo>
                  <a:pt x="948487" y="601452"/>
                </a:lnTo>
                <a:lnTo>
                  <a:pt x="933558" y="610339"/>
                </a:lnTo>
                <a:lnTo>
                  <a:pt x="918946" y="619861"/>
                </a:lnTo>
                <a:lnTo>
                  <a:pt x="904334" y="629065"/>
                </a:lnTo>
                <a:lnTo>
                  <a:pt x="889405" y="638904"/>
                </a:lnTo>
                <a:lnTo>
                  <a:pt x="875429" y="649061"/>
                </a:lnTo>
                <a:lnTo>
                  <a:pt x="861135" y="659535"/>
                </a:lnTo>
                <a:lnTo>
                  <a:pt x="847794" y="670326"/>
                </a:lnTo>
                <a:lnTo>
                  <a:pt x="833817" y="681117"/>
                </a:lnTo>
                <a:lnTo>
                  <a:pt x="820476" y="692226"/>
                </a:lnTo>
                <a:lnTo>
                  <a:pt x="807453" y="703652"/>
                </a:lnTo>
                <a:lnTo>
                  <a:pt x="794747" y="715395"/>
                </a:lnTo>
                <a:lnTo>
                  <a:pt x="781723" y="727456"/>
                </a:lnTo>
                <a:lnTo>
                  <a:pt x="769335" y="739834"/>
                </a:lnTo>
                <a:lnTo>
                  <a:pt x="757265" y="752212"/>
                </a:lnTo>
                <a:lnTo>
                  <a:pt x="745194" y="764591"/>
                </a:lnTo>
                <a:lnTo>
                  <a:pt x="733759" y="777603"/>
                </a:lnTo>
                <a:lnTo>
                  <a:pt x="722006" y="790934"/>
                </a:lnTo>
                <a:lnTo>
                  <a:pt x="710571" y="803947"/>
                </a:lnTo>
                <a:lnTo>
                  <a:pt x="699771" y="817594"/>
                </a:lnTo>
                <a:lnTo>
                  <a:pt x="689289" y="831560"/>
                </a:lnTo>
                <a:lnTo>
                  <a:pt x="678807" y="845525"/>
                </a:lnTo>
                <a:lnTo>
                  <a:pt x="668960" y="859807"/>
                </a:lnTo>
                <a:lnTo>
                  <a:pt x="658795" y="874090"/>
                </a:lnTo>
                <a:lnTo>
                  <a:pt x="649266" y="888690"/>
                </a:lnTo>
                <a:lnTo>
                  <a:pt x="640054" y="903607"/>
                </a:lnTo>
                <a:lnTo>
                  <a:pt x="630842" y="918842"/>
                </a:lnTo>
                <a:lnTo>
                  <a:pt x="622266" y="933759"/>
                </a:lnTo>
                <a:lnTo>
                  <a:pt x="614007" y="949311"/>
                </a:lnTo>
                <a:lnTo>
                  <a:pt x="605748" y="965180"/>
                </a:lnTo>
                <a:lnTo>
                  <a:pt x="598125" y="980732"/>
                </a:lnTo>
                <a:lnTo>
                  <a:pt x="590501" y="996602"/>
                </a:lnTo>
                <a:lnTo>
                  <a:pt x="583513" y="1012789"/>
                </a:lnTo>
                <a:lnTo>
                  <a:pt x="576207" y="1028976"/>
                </a:lnTo>
                <a:lnTo>
                  <a:pt x="569854" y="1045480"/>
                </a:lnTo>
                <a:lnTo>
                  <a:pt x="563502" y="1061984"/>
                </a:lnTo>
                <a:lnTo>
                  <a:pt x="557784" y="1079123"/>
                </a:lnTo>
                <a:lnTo>
                  <a:pt x="552066" y="1095945"/>
                </a:lnTo>
                <a:lnTo>
                  <a:pt x="546984" y="1112766"/>
                </a:lnTo>
                <a:lnTo>
                  <a:pt x="541902" y="1130223"/>
                </a:lnTo>
                <a:lnTo>
                  <a:pt x="537455" y="1147362"/>
                </a:lnTo>
                <a:lnTo>
                  <a:pt x="533325" y="1165136"/>
                </a:lnTo>
                <a:lnTo>
                  <a:pt x="529196" y="1182909"/>
                </a:lnTo>
                <a:lnTo>
                  <a:pt x="526019" y="1200683"/>
                </a:lnTo>
                <a:lnTo>
                  <a:pt x="522843" y="1218140"/>
                </a:lnTo>
                <a:lnTo>
                  <a:pt x="519984" y="1236231"/>
                </a:lnTo>
                <a:lnTo>
                  <a:pt x="1062444" y="1288803"/>
                </a:lnTo>
                <a:lnTo>
                  <a:pt x="1064583" y="1278691"/>
                </a:lnTo>
                <a:lnTo>
                  <a:pt x="1069347" y="1262491"/>
                </a:lnTo>
                <a:lnTo>
                  <a:pt x="1074747" y="1246609"/>
                </a:lnTo>
                <a:lnTo>
                  <a:pt x="1080783" y="1231361"/>
                </a:lnTo>
                <a:lnTo>
                  <a:pt x="1087771" y="1216114"/>
                </a:lnTo>
                <a:lnTo>
                  <a:pt x="1095077" y="1201503"/>
                </a:lnTo>
                <a:lnTo>
                  <a:pt x="1103336" y="1187526"/>
                </a:lnTo>
                <a:lnTo>
                  <a:pt x="1112230" y="1173549"/>
                </a:lnTo>
                <a:lnTo>
                  <a:pt x="1121442" y="1160526"/>
                </a:lnTo>
                <a:lnTo>
                  <a:pt x="1131606" y="1147185"/>
                </a:lnTo>
                <a:lnTo>
                  <a:pt x="1142407" y="1135432"/>
                </a:lnTo>
                <a:lnTo>
                  <a:pt x="1153524" y="1123361"/>
                </a:lnTo>
                <a:lnTo>
                  <a:pt x="1165595" y="1112243"/>
                </a:lnTo>
                <a:lnTo>
                  <a:pt x="1177665" y="1101443"/>
                </a:lnTo>
                <a:lnTo>
                  <a:pt x="1190689" y="1091279"/>
                </a:lnTo>
                <a:lnTo>
                  <a:pt x="1204030" y="1081749"/>
                </a:lnTo>
                <a:lnTo>
                  <a:pt x="1218007" y="1073173"/>
                </a:lnTo>
                <a:lnTo>
                  <a:pt x="1231983" y="1064914"/>
                </a:lnTo>
                <a:lnTo>
                  <a:pt x="1246595" y="1057290"/>
                </a:lnTo>
                <a:lnTo>
                  <a:pt x="1261525" y="1050620"/>
                </a:lnTo>
                <a:lnTo>
                  <a:pt x="1277089" y="1044584"/>
                </a:lnTo>
                <a:lnTo>
                  <a:pt x="1292972" y="1039184"/>
                </a:lnTo>
                <a:lnTo>
                  <a:pt x="1309172" y="1034737"/>
                </a:lnTo>
                <a:lnTo>
                  <a:pt x="1319052" y="1032267"/>
                </a:lnTo>
                <a:lnTo>
                  <a:pt x="1266450" y="490366"/>
                </a:lnTo>
                <a:close/>
                <a:moveTo>
                  <a:pt x="1094286" y="0"/>
                </a:moveTo>
                <a:lnTo>
                  <a:pt x="1100957" y="0"/>
                </a:lnTo>
                <a:lnTo>
                  <a:pt x="1107627" y="952"/>
                </a:lnTo>
                <a:lnTo>
                  <a:pt x="1113980" y="2539"/>
                </a:lnTo>
                <a:lnTo>
                  <a:pt x="1120333" y="4761"/>
                </a:lnTo>
                <a:lnTo>
                  <a:pt x="1126368" y="7300"/>
                </a:lnTo>
                <a:lnTo>
                  <a:pt x="1132086" y="10791"/>
                </a:lnTo>
                <a:lnTo>
                  <a:pt x="1137168" y="14600"/>
                </a:lnTo>
                <a:lnTo>
                  <a:pt x="1142568" y="18726"/>
                </a:lnTo>
                <a:lnTo>
                  <a:pt x="1147015" y="23487"/>
                </a:lnTo>
                <a:lnTo>
                  <a:pt x="1151145" y="28882"/>
                </a:lnTo>
                <a:lnTo>
                  <a:pt x="1154956" y="34595"/>
                </a:lnTo>
                <a:lnTo>
                  <a:pt x="1157815" y="40943"/>
                </a:lnTo>
                <a:lnTo>
                  <a:pt x="1160674" y="47291"/>
                </a:lnTo>
                <a:lnTo>
                  <a:pt x="1231191" y="266290"/>
                </a:lnTo>
                <a:lnTo>
                  <a:pt x="1251203" y="263433"/>
                </a:lnTo>
                <a:lnTo>
                  <a:pt x="1271532" y="261211"/>
                </a:lnTo>
                <a:lnTo>
                  <a:pt x="1291544" y="258990"/>
                </a:lnTo>
                <a:lnTo>
                  <a:pt x="1311873" y="257403"/>
                </a:lnTo>
                <a:lnTo>
                  <a:pt x="1332202" y="256133"/>
                </a:lnTo>
                <a:lnTo>
                  <a:pt x="1352531" y="255181"/>
                </a:lnTo>
                <a:lnTo>
                  <a:pt x="1373178" y="254546"/>
                </a:lnTo>
                <a:lnTo>
                  <a:pt x="1393825" y="254546"/>
                </a:lnTo>
                <a:lnTo>
                  <a:pt x="1414154" y="254546"/>
                </a:lnTo>
                <a:lnTo>
                  <a:pt x="1435119" y="255181"/>
                </a:lnTo>
                <a:lnTo>
                  <a:pt x="1455448" y="256133"/>
                </a:lnTo>
                <a:lnTo>
                  <a:pt x="1475778" y="257403"/>
                </a:lnTo>
                <a:lnTo>
                  <a:pt x="1496107" y="258990"/>
                </a:lnTo>
                <a:lnTo>
                  <a:pt x="1515801" y="261211"/>
                </a:lnTo>
                <a:lnTo>
                  <a:pt x="1536130" y="263433"/>
                </a:lnTo>
                <a:lnTo>
                  <a:pt x="1556142" y="266290"/>
                </a:lnTo>
                <a:lnTo>
                  <a:pt x="1627294" y="47291"/>
                </a:lnTo>
                <a:lnTo>
                  <a:pt x="1629835" y="40626"/>
                </a:lnTo>
                <a:lnTo>
                  <a:pt x="1633012" y="34595"/>
                </a:lnTo>
                <a:lnTo>
                  <a:pt x="1636823" y="28882"/>
                </a:lnTo>
                <a:lnTo>
                  <a:pt x="1640953" y="23487"/>
                </a:lnTo>
                <a:lnTo>
                  <a:pt x="1645400" y="18726"/>
                </a:lnTo>
                <a:lnTo>
                  <a:pt x="1650164" y="14600"/>
                </a:lnTo>
                <a:lnTo>
                  <a:pt x="1655882" y="10474"/>
                </a:lnTo>
                <a:lnTo>
                  <a:pt x="1661600" y="7300"/>
                </a:lnTo>
                <a:lnTo>
                  <a:pt x="1667635" y="4761"/>
                </a:lnTo>
                <a:lnTo>
                  <a:pt x="1673670" y="2539"/>
                </a:lnTo>
                <a:lnTo>
                  <a:pt x="1680023" y="952"/>
                </a:lnTo>
                <a:lnTo>
                  <a:pt x="1686694" y="0"/>
                </a:lnTo>
                <a:lnTo>
                  <a:pt x="1693682" y="0"/>
                </a:lnTo>
                <a:lnTo>
                  <a:pt x="1700352" y="317"/>
                </a:lnTo>
                <a:lnTo>
                  <a:pt x="1707023" y="1270"/>
                </a:lnTo>
                <a:lnTo>
                  <a:pt x="1714011" y="2857"/>
                </a:lnTo>
                <a:lnTo>
                  <a:pt x="1934774" y="75221"/>
                </a:lnTo>
                <a:lnTo>
                  <a:pt x="1941762" y="77443"/>
                </a:lnTo>
                <a:lnTo>
                  <a:pt x="1947798" y="80617"/>
                </a:lnTo>
                <a:lnTo>
                  <a:pt x="1953833" y="84108"/>
                </a:lnTo>
                <a:lnTo>
                  <a:pt x="1958915" y="88234"/>
                </a:lnTo>
                <a:lnTo>
                  <a:pt x="1963997" y="93312"/>
                </a:lnTo>
                <a:lnTo>
                  <a:pt x="1968127" y="98073"/>
                </a:lnTo>
                <a:lnTo>
                  <a:pt x="1971621" y="103469"/>
                </a:lnTo>
                <a:lnTo>
                  <a:pt x="1975115" y="108864"/>
                </a:lnTo>
                <a:lnTo>
                  <a:pt x="1977656" y="114895"/>
                </a:lnTo>
                <a:lnTo>
                  <a:pt x="1980197" y="121243"/>
                </a:lnTo>
                <a:lnTo>
                  <a:pt x="1981468" y="127908"/>
                </a:lnTo>
                <a:lnTo>
                  <a:pt x="1982421" y="134573"/>
                </a:lnTo>
                <a:lnTo>
                  <a:pt x="1982738" y="141238"/>
                </a:lnTo>
                <a:lnTo>
                  <a:pt x="1981786" y="148221"/>
                </a:lnTo>
                <a:lnTo>
                  <a:pt x="1980833" y="154886"/>
                </a:lnTo>
                <a:lnTo>
                  <a:pt x="1979244" y="161551"/>
                </a:lnTo>
                <a:lnTo>
                  <a:pt x="1907774" y="380550"/>
                </a:lnTo>
                <a:lnTo>
                  <a:pt x="1925880" y="390389"/>
                </a:lnTo>
                <a:lnTo>
                  <a:pt x="1943986" y="400228"/>
                </a:lnTo>
                <a:lnTo>
                  <a:pt x="1961456" y="410702"/>
                </a:lnTo>
                <a:lnTo>
                  <a:pt x="1978927" y="421175"/>
                </a:lnTo>
                <a:lnTo>
                  <a:pt x="1996397" y="431967"/>
                </a:lnTo>
                <a:lnTo>
                  <a:pt x="2013232" y="443393"/>
                </a:lnTo>
                <a:lnTo>
                  <a:pt x="2029750" y="454501"/>
                </a:lnTo>
                <a:lnTo>
                  <a:pt x="2046585" y="466562"/>
                </a:lnTo>
                <a:lnTo>
                  <a:pt x="2062785" y="478623"/>
                </a:lnTo>
                <a:lnTo>
                  <a:pt x="2078985" y="491001"/>
                </a:lnTo>
                <a:lnTo>
                  <a:pt x="2094867" y="503697"/>
                </a:lnTo>
                <a:lnTo>
                  <a:pt x="2110432" y="516709"/>
                </a:lnTo>
                <a:lnTo>
                  <a:pt x="2125679" y="529723"/>
                </a:lnTo>
                <a:lnTo>
                  <a:pt x="2140925" y="543370"/>
                </a:lnTo>
                <a:lnTo>
                  <a:pt x="2155855" y="557335"/>
                </a:lnTo>
                <a:lnTo>
                  <a:pt x="2170466" y="571301"/>
                </a:lnTo>
                <a:lnTo>
                  <a:pt x="2357242" y="435775"/>
                </a:lnTo>
                <a:lnTo>
                  <a:pt x="2362959" y="431967"/>
                </a:lnTo>
                <a:lnTo>
                  <a:pt x="2369312" y="428793"/>
                </a:lnTo>
                <a:lnTo>
                  <a:pt x="2375347" y="426571"/>
                </a:lnTo>
                <a:lnTo>
                  <a:pt x="2382018" y="424667"/>
                </a:lnTo>
                <a:lnTo>
                  <a:pt x="2388371" y="423397"/>
                </a:lnTo>
                <a:lnTo>
                  <a:pt x="2395041" y="422762"/>
                </a:lnTo>
                <a:lnTo>
                  <a:pt x="2401712" y="422762"/>
                </a:lnTo>
                <a:lnTo>
                  <a:pt x="2408065" y="423397"/>
                </a:lnTo>
                <a:lnTo>
                  <a:pt x="2414418" y="424984"/>
                </a:lnTo>
                <a:lnTo>
                  <a:pt x="2420770" y="426888"/>
                </a:lnTo>
                <a:lnTo>
                  <a:pt x="2426806" y="429428"/>
                </a:lnTo>
                <a:lnTo>
                  <a:pt x="2432841" y="432601"/>
                </a:lnTo>
                <a:lnTo>
                  <a:pt x="2438559" y="436093"/>
                </a:lnTo>
                <a:lnTo>
                  <a:pt x="2443959" y="440854"/>
                </a:lnTo>
                <a:lnTo>
                  <a:pt x="2448406" y="445614"/>
                </a:lnTo>
                <a:lnTo>
                  <a:pt x="2452853" y="451327"/>
                </a:lnTo>
                <a:lnTo>
                  <a:pt x="2589757" y="638904"/>
                </a:lnTo>
                <a:lnTo>
                  <a:pt x="2593569" y="644935"/>
                </a:lnTo>
                <a:lnTo>
                  <a:pt x="2596746" y="650965"/>
                </a:lnTo>
                <a:lnTo>
                  <a:pt x="2599287" y="657313"/>
                </a:lnTo>
                <a:lnTo>
                  <a:pt x="2601193" y="663661"/>
                </a:lnTo>
                <a:lnTo>
                  <a:pt x="2602463" y="670326"/>
                </a:lnTo>
                <a:lnTo>
                  <a:pt x="2602781" y="676991"/>
                </a:lnTo>
                <a:lnTo>
                  <a:pt x="2602781" y="683656"/>
                </a:lnTo>
                <a:lnTo>
                  <a:pt x="2601828" y="690004"/>
                </a:lnTo>
                <a:lnTo>
                  <a:pt x="2600557" y="696352"/>
                </a:lnTo>
                <a:lnTo>
                  <a:pt x="2598652" y="703017"/>
                </a:lnTo>
                <a:lnTo>
                  <a:pt x="2596428" y="709047"/>
                </a:lnTo>
                <a:lnTo>
                  <a:pt x="2592934" y="715078"/>
                </a:lnTo>
                <a:lnTo>
                  <a:pt x="2589122" y="720473"/>
                </a:lnTo>
                <a:lnTo>
                  <a:pt x="2584993" y="725869"/>
                </a:lnTo>
                <a:lnTo>
                  <a:pt x="2580228" y="730630"/>
                </a:lnTo>
                <a:lnTo>
                  <a:pt x="2574828" y="734756"/>
                </a:lnTo>
                <a:lnTo>
                  <a:pt x="2388053" y="870281"/>
                </a:lnTo>
                <a:lnTo>
                  <a:pt x="2396629" y="888372"/>
                </a:lnTo>
                <a:lnTo>
                  <a:pt x="2405524" y="906781"/>
                </a:lnTo>
                <a:lnTo>
                  <a:pt x="2413465" y="925189"/>
                </a:lnTo>
                <a:lnTo>
                  <a:pt x="2421088" y="943598"/>
                </a:lnTo>
                <a:lnTo>
                  <a:pt x="2428712" y="962324"/>
                </a:lnTo>
                <a:lnTo>
                  <a:pt x="2436017" y="981367"/>
                </a:lnTo>
                <a:lnTo>
                  <a:pt x="2442688" y="1000411"/>
                </a:lnTo>
                <a:lnTo>
                  <a:pt x="2449041" y="1019454"/>
                </a:lnTo>
                <a:lnTo>
                  <a:pt x="2455394" y="1039132"/>
                </a:lnTo>
                <a:lnTo>
                  <a:pt x="2461111" y="1058810"/>
                </a:lnTo>
                <a:lnTo>
                  <a:pt x="2466829" y="1078171"/>
                </a:lnTo>
                <a:lnTo>
                  <a:pt x="2471594" y="1098167"/>
                </a:lnTo>
                <a:lnTo>
                  <a:pt x="2476676" y="1118162"/>
                </a:lnTo>
                <a:lnTo>
                  <a:pt x="2480805" y="1138158"/>
                </a:lnTo>
                <a:lnTo>
                  <a:pt x="2484935" y="1158470"/>
                </a:lnTo>
                <a:lnTo>
                  <a:pt x="2488746" y="1178783"/>
                </a:lnTo>
                <a:lnTo>
                  <a:pt x="2718721" y="1178783"/>
                </a:lnTo>
                <a:lnTo>
                  <a:pt x="2725709" y="1179101"/>
                </a:lnTo>
                <a:lnTo>
                  <a:pt x="2732698" y="1180370"/>
                </a:lnTo>
                <a:lnTo>
                  <a:pt x="2739368" y="1181640"/>
                </a:lnTo>
                <a:lnTo>
                  <a:pt x="2745403" y="1184496"/>
                </a:lnTo>
                <a:lnTo>
                  <a:pt x="2751439" y="1187035"/>
                </a:lnTo>
                <a:lnTo>
                  <a:pt x="2757156" y="1190527"/>
                </a:lnTo>
                <a:lnTo>
                  <a:pt x="2762239" y="1194653"/>
                </a:lnTo>
                <a:lnTo>
                  <a:pt x="2767321" y="1199096"/>
                </a:lnTo>
                <a:lnTo>
                  <a:pt x="2771768" y="1203857"/>
                </a:lnTo>
                <a:lnTo>
                  <a:pt x="2775897" y="1209253"/>
                </a:lnTo>
                <a:lnTo>
                  <a:pt x="2779391" y="1214966"/>
                </a:lnTo>
                <a:lnTo>
                  <a:pt x="2782250" y="1220361"/>
                </a:lnTo>
                <a:lnTo>
                  <a:pt x="2784474" y="1226709"/>
                </a:lnTo>
                <a:lnTo>
                  <a:pt x="2786062" y="1233692"/>
                </a:lnTo>
                <a:lnTo>
                  <a:pt x="2787015" y="1240357"/>
                </a:lnTo>
                <a:lnTo>
                  <a:pt x="2787650" y="1247022"/>
                </a:lnTo>
                <a:lnTo>
                  <a:pt x="2787650" y="1479986"/>
                </a:lnTo>
                <a:lnTo>
                  <a:pt x="2787015" y="1486651"/>
                </a:lnTo>
                <a:lnTo>
                  <a:pt x="2786380" y="1493951"/>
                </a:lnTo>
                <a:lnTo>
                  <a:pt x="2784474" y="1500299"/>
                </a:lnTo>
                <a:lnTo>
                  <a:pt x="2782250" y="1506646"/>
                </a:lnTo>
                <a:lnTo>
                  <a:pt x="2779391" y="1512677"/>
                </a:lnTo>
                <a:lnTo>
                  <a:pt x="2775897" y="1518390"/>
                </a:lnTo>
                <a:lnTo>
                  <a:pt x="2771768" y="1523785"/>
                </a:lnTo>
                <a:lnTo>
                  <a:pt x="2767639" y="1528546"/>
                </a:lnTo>
                <a:lnTo>
                  <a:pt x="2762556" y="1532672"/>
                </a:lnTo>
                <a:lnTo>
                  <a:pt x="2757156" y="1536798"/>
                </a:lnTo>
                <a:lnTo>
                  <a:pt x="2751439" y="1540290"/>
                </a:lnTo>
                <a:lnTo>
                  <a:pt x="2745403" y="1543146"/>
                </a:lnTo>
                <a:lnTo>
                  <a:pt x="2739368" y="1545368"/>
                </a:lnTo>
                <a:lnTo>
                  <a:pt x="2732698" y="1546955"/>
                </a:lnTo>
                <a:lnTo>
                  <a:pt x="2725709" y="1548224"/>
                </a:lnTo>
                <a:lnTo>
                  <a:pt x="2719039" y="1548542"/>
                </a:lnTo>
                <a:lnTo>
                  <a:pt x="2488746" y="1548542"/>
                </a:lnTo>
                <a:lnTo>
                  <a:pt x="2484935" y="1568855"/>
                </a:lnTo>
                <a:lnTo>
                  <a:pt x="2480805" y="1589168"/>
                </a:lnTo>
                <a:lnTo>
                  <a:pt x="2476676" y="1609163"/>
                </a:lnTo>
                <a:lnTo>
                  <a:pt x="2471594" y="1629476"/>
                </a:lnTo>
                <a:lnTo>
                  <a:pt x="2466829" y="1648837"/>
                </a:lnTo>
                <a:lnTo>
                  <a:pt x="2461111" y="1668832"/>
                </a:lnTo>
                <a:lnTo>
                  <a:pt x="2455394" y="1688510"/>
                </a:lnTo>
                <a:lnTo>
                  <a:pt x="2449041" y="1707554"/>
                </a:lnTo>
                <a:lnTo>
                  <a:pt x="2442688" y="1726914"/>
                </a:lnTo>
                <a:lnTo>
                  <a:pt x="2436017" y="1745958"/>
                </a:lnTo>
                <a:lnTo>
                  <a:pt x="2428712" y="1764684"/>
                </a:lnTo>
                <a:lnTo>
                  <a:pt x="2421088" y="1783410"/>
                </a:lnTo>
                <a:lnTo>
                  <a:pt x="2413465" y="1802453"/>
                </a:lnTo>
                <a:lnTo>
                  <a:pt x="2405524" y="1820862"/>
                </a:lnTo>
                <a:lnTo>
                  <a:pt x="2396629" y="1838953"/>
                </a:lnTo>
                <a:lnTo>
                  <a:pt x="2388053" y="1857044"/>
                </a:lnTo>
                <a:lnTo>
                  <a:pt x="2574828" y="1992252"/>
                </a:lnTo>
                <a:lnTo>
                  <a:pt x="2580228" y="1996378"/>
                </a:lnTo>
                <a:lnTo>
                  <a:pt x="2584993" y="2001456"/>
                </a:lnTo>
                <a:lnTo>
                  <a:pt x="2589122" y="2006534"/>
                </a:lnTo>
                <a:lnTo>
                  <a:pt x="2592934" y="2012247"/>
                </a:lnTo>
                <a:lnTo>
                  <a:pt x="2596428" y="2018278"/>
                </a:lnTo>
                <a:lnTo>
                  <a:pt x="2598652" y="2024308"/>
                </a:lnTo>
                <a:lnTo>
                  <a:pt x="2600557" y="2030656"/>
                </a:lnTo>
                <a:lnTo>
                  <a:pt x="2601828" y="2037004"/>
                </a:lnTo>
                <a:lnTo>
                  <a:pt x="2602781" y="2043352"/>
                </a:lnTo>
                <a:lnTo>
                  <a:pt x="2602781" y="2050334"/>
                </a:lnTo>
                <a:lnTo>
                  <a:pt x="2602463" y="2056682"/>
                </a:lnTo>
                <a:lnTo>
                  <a:pt x="2601193" y="2063347"/>
                </a:lnTo>
                <a:lnTo>
                  <a:pt x="2599287" y="2069695"/>
                </a:lnTo>
                <a:lnTo>
                  <a:pt x="2596746" y="2076360"/>
                </a:lnTo>
                <a:lnTo>
                  <a:pt x="2593569" y="2082073"/>
                </a:lnTo>
                <a:lnTo>
                  <a:pt x="2589757" y="2087786"/>
                </a:lnTo>
                <a:lnTo>
                  <a:pt x="2452853" y="2276315"/>
                </a:lnTo>
                <a:lnTo>
                  <a:pt x="2448406" y="2281711"/>
                </a:lnTo>
                <a:lnTo>
                  <a:pt x="2443959" y="2286472"/>
                </a:lnTo>
                <a:lnTo>
                  <a:pt x="2438559" y="2290915"/>
                </a:lnTo>
                <a:lnTo>
                  <a:pt x="2432841" y="2294406"/>
                </a:lnTo>
                <a:lnTo>
                  <a:pt x="2426806" y="2297898"/>
                </a:lnTo>
                <a:lnTo>
                  <a:pt x="2420770" y="2300437"/>
                </a:lnTo>
                <a:lnTo>
                  <a:pt x="2414418" y="2302341"/>
                </a:lnTo>
                <a:lnTo>
                  <a:pt x="2408065" y="2303293"/>
                </a:lnTo>
                <a:lnTo>
                  <a:pt x="2401712" y="2304245"/>
                </a:lnTo>
                <a:lnTo>
                  <a:pt x="2395041" y="2304563"/>
                </a:lnTo>
                <a:lnTo>
                  <a:pt x="2388371" y="2303611"/>
                </a:lnTo>
                <a:lnTo>
                  <a:pt x="2381700" y="2302658"/>
                </a:lnTo>
                <a:lnTo>
                  <a:pt x="2375347" y="2300754"/>
                </a:lnTo>
                <a:lnTo>
                  <a:pt x="2368994" y="2298532"/>
                </a:lnTo>
                <a:lnTo>
                  <a:pt x="2362959" y="2295041"/>
                </a:lnTo>
                <a:lnTo>
                  <a:pt x="2357242" y="2291232"/>
                </a:lnTo>
                <a:lnTo>
                  <a:pt x="2170466" y="2156025"/>
                </a:lnTo>
                <a:lnTo>
                  <a:pt x="2155855" y="2170307"/>
                </a:lnTo>
                <a:lnTo>
                  <a:pt x="2140925" y="2183638"/>
                </a:lnTo>
                <a:lnTo>
                  <a:pt x="2125679" y="2197285"/>
                </a:lnTo>
                <a:lnTo>
                  <a:pt x="2110432" y="2210616"/>
                </a:lnTo>
                <a:lnTo>
                  <a:pt x="2094867" y="2223629"/>
                </a:lnTo>
                <a:lnTo>
                  <a:pt x="2078985" y="2236007"/>
                </a:lnTo>
                <a:lnTo>
                  <a:pt x="2062785" y="2248385"/>
                </a:lnTo>
                <a:lnTo>
                  <a:pt x="2046585" y="2260446"/>
                </a:lnTo>
                <a:lnTo>
                  <a:pt x="2030068" y="2272506"/>
                </a:lnTo>
                <a:lnTo>
                  <a:pt x="2013232" y="2283932"/>
                </a:lnTo>
                <a:lnTo>
                  <a:pt x="1996397" y="2295041"/>
                </a:lnTo>
                <a:lnTo>
                  <a:pt x="1978927" y="2306150"/>
                </a:lnTo>
                <a:lnTo>
                  <a:pt x="1961456" y="2316624"/>
                </a:lnTo>
                <a:lnTo>
                  <a:pt x="1943986" y="2327097"/>
                </a:lnTo>
                <a:lnTo>
                  <a:pt x="1925880" y="2336936"/>
                </a:lnTo>
                <a:lnTo>
                  <a:pt x="1907774" y="2346776"/>
                </a:lnTo>
                <a:lnTo>
                  <a:pt x="1979244" y="2565457"/>
                </a:lnTo>
                <a:lnTo>
                  <a:pt x="1980833" y="2572439"/>
                </a:lnTo>
                <a:lnTo>
                  <a:pt x="1981786" y="2579422"/>
                </a:lnTo>
                <a:lnTo>
                  <a:pt x="1982738" y="2586404"/>
                </a:lnTo>
                <a:lnTo>
                  <a:pt x="1982421" y="2592752"/>
                </a:lnTo>
                <a:lnTo>
                  <a:pt x="1981468" y="2599417"/>
                </a:lnTo>
                <a:lnTo>
                  <a:pt x="1980197" y="2605765"/>
                </a:lnTo>
                <a:lnTo>
                  <a:pt x="1977656" y="2612113"/>
                </a:lnTo>
                <a:lnTo>
                  <a:pt x="1975115" y="2618143"/>
                </a:lnTo>
                <a:lnTo>
                  <a:pt x="1971621" y="2623856"/>
                </a:lnTo>
                <a:lnTo>
                  <a:pt x="1968127" y="2629252"/>
                </a:lnTo>
                <a:lnTo>
                  <a:pt x="1963997" y="2634013"/>
                </a:lnTo>
                <a:lnTo>
                  <a:pt x="1958915" y="2638774"/>
                </a:lnTo>
                <a:lnTo>
                  <a:pt x="1953833" y="2642900"/>
                </a:lnTo>
                <a:lnTo>
                  <a:pt x="1948115" y="2646391"/>
                </a:lnTo>
                <a:lnTo>
                  <a:pt x="1941762" y="2649565"/>
                </a:lnTo>
                <a:lnTo>
                  <a:pt x="1935409" y="2652104"/>
                </a:lnTo>
                <a:lnTo>
                  <a:pt x="1714011" y="2724151"/>
                </a:lnTo>
                <a:lnTo>
                  <a:pt x="1707023" y="2725738"/>
                </a:lnTo>
                <a:lnTo>
                  <a:pt x="1700352" y="2727008"/>
                </a:lnTo>
                <a:lnTo>
                  <a:pt x="1693682" y="2727325"/>
                </a:lnTo>
                <a:lnTo>
                  <a:pt x="1686694" y="2727325"/>
                </a:lnTo>
                <a:lnTo>
                  <a:pt x="1680023" y="2726056"/>
                </a:lnTo>
                <a:lnTo>
                  <a:pt x="1673670" y="2724786"/>
                </a:lnTo>
                <a:lnTo>
                  <a:pt x="1667635" y="2722564"/>
                </a:lnTo>
                <a:lnTo>
                  <a:pt x="1661600" y="2719708"/>
                </a:lnTo>
                <a:lnTo>
                  <a:pt x="1655564" y="2716851"/>
                </a:lnTo>
                <a:lnTo>
                  <a:pt x="1650164" y="2712725"/>
                </a:lnTo>
                <a:lnTo>
                  <a:pt x="1645400" y="2708599"/>
                </a:lnTo>
                <a:lnTo>
                  <a:pt x="1640953" y="2703521"/>
                </a:lnTo>
                <a:lnTo>
                  <a:pt x="1636823" y="2698443"/>
                </a:lnTo>
                <a:lnTo>
                  <a:pt x="1633012" y="2692730"/>
                </a:lnTo>
                <a:lnTo>
                  <a:pt x="1629835" y="2686382"/>
                </a:lnTo>
                <a:lnTo>
                  <a:pt x="1627294" y="2680034"/>
                </a:lnTo>
                <a:lnTo>
                  <a:pt x="1556142" y="2460718"/>
                </a:lnTo>
                <a:lnTo>
                  <a:pt x="1536130" y="2463575"/>
                </a:lnTo>
                <a:lnTo>
                  <a:pt x="1516436" y="2465796"/>
                </a:lnTo>
                <a:lnTo>
                  <a:pt x="1496107" y="2467701"/>
                </a:lnTo>
                <a:lnTo>
                  <a:pt x="1475778" y="2469605"/>
                </a:lnTo>
                <a:lnTo>
                  <a:pt x="1455448" y="2470875"/>
                </a:lnTo>
                <a:lnTo>
                  <a:pt x="1435119" y="2471827"/>
                </a:lnTo>
                <a:lnTo>
                  <a:pt x="1414154" y="2472144"/>
                </a:lnTo>
                <a:lnTo>
                  <a:pt x="1393825" y="2472779"/>
                </a:lnTo>
                <a:lnTo>
                  <a:pt x="1373178" y="2472144"/>
                </a:lnTo>
                <a:lnTo>
                  <a:pt x="1352531" y="2471827"/>
                </a:lnTo>
                <a:lnTo>
                  <a:pt x="1332202" y="2470875"/>
                </a:lnTo>
                <a:lnTo>
                  <a:pt x="1311873" y="2469605"/>
                </a:lnTo>
                <a:lnTo>
                  <a:pt x="1291544" y="2467701"/>
                </a:lnTo>
                <a:lnTo>
                  <a:pt x="1271532" y="2465796"/>
                </a:lnTo>
                <a:lnTo>
                  <a:pt x="1251203" y="2463575"/>
                </a:lnTo>
                <a:lnTo>
                  <a:pt x="1231191" y="2460718"/>
                </a:lnTo>
                <a:lnTo>
                  <a:pt x="1160674" y="2680034"/>
                </a:lnTo>
                <a:lnTo>
                  <a:pt x="1157815" y="2686699"/>
                </a:lnTo>
                <a:lnTo>
                  <a:pt x="1154956" y="2692730"/>
                </a:lnTo>
                <a:lnTo>
                  <a:pt x="1151145" y="2698443"/>
                </a:lnTo>
                <a:lnTo>
                  <a:pt x="1147015" y="2703521"/>
                </a:lnTo>
                <a:lnTo>
                  <a:pt x="1142568" y="2708599"/>
                </a:lnTo>
                <a:lnTo>
                  <a:pt x="1137168" y="2712725"/>
                </a:lnTo>
                <a:lnTo>
                  <a:pt x="1132086" y="2716851"/>
                </a:lnTo>
                <a:lnTo>
                  <a:pt x="1126368" y="2719708"/>
                </a:lnTo>
                <a:lnTo>
                  <a:pt x="1120333" y="2722564"/>
                </a:lnTo>
                <a:lnTo>
                  <a:pt x="1113980" y="2724786"/>
                </a:lnTo>
                <a:lnTo>
                  <a:pt x="1107627" y="2726056"/>
                </a:lnTo>
                <a:lnTo>
                  <a:pt x="1100639" y="2727325"/>
                </a:lnTo>
                <a:lnTo>
                  <a:pt x="1094286" y="2727325"/>
                </a:lnTo>
                <a:lnTo>
                  <a:pt x="1087616" y="2727008"/>
                </a:lnTo>
                <a:lnTo>
                  <a:pt x="1080628" y="2725738"/>
                </a:lnTo>
                <a:lnTo>
                  <a:pt x="1073639" y="2723834"/>
                </a:lnTo>
                <a:lnTo>
                  <a:pt x="852558" y="2652104"/>
                </a:lnTo>
                <a:lnTo>
                  <a:pt x="845888" y="2649565"/>
                </a:lnTo>
                <a:lnTo>
                  <a:pt x="839852" y="2646391"/>
                </a:lnTo>
                <a:lnTo>
                  <a:pt x="834135" y="2642900"/>
                </a:lnTo>
                <a:lnTo>
                  <a:pt x="829052" y="2638774"/>
                </a:lnTo>
                <a:lnTo>
                  <a:pt x="823970" y="2634013"/>
                </a:lnTo>
                <a:lnTo>
                  <a:pt x="819523" y="2629252"/>
                </a:lnTo>
                <a:lnTo>
                  <a:pt x="815711" y="2623856"/>
                </a:lnTo>
                <a:lnTo>
                  <a:pt x="812853" y="2618143"/>
                </a:lnTo>
                <a:lnTo>
                  <a:pt x="809676" y="2612113"/>
                </a:lnTo>
                <a:lnTo>
                  <a:pt x="807770" y="2605765"/>
                </a:lnTo>
                <a:lnTo>
                  <a:pt x="806182" y="2599417"/>
                </a:lnTo>
                <a:lnTo>
                  <a:pt x="805229" y="2592752"/>
                </a:lnTo>
                <a:lnTo>
                  <a:pt x="805229" y="2586404"/>
                </a:lnTo>
                <a:lnTo>
                  <a:pt x="805547" y="2579422"/>
                </a:lnTo>
                <a:lnTo>
                  <a:pt x="806817" y="2572439"/>
                </a:lnTo>
                <a:lnTo>
                  <a:pt x="808088" y="2565457"/>
                </a:lnTo>
                <a:lnTo>
                  <a:pt x="879876" y="2346776"/>
                </a:lnTo>
                <a:lnTo>
                  <a:pt x="861770" y="2336936"/>
                </a:lnTo>
                <a:lnTo>
                  <a:pt x="843982" y="2327097"/>
                </a:lnTo>
                <a:lnTo>
                  <a:pt x="826194" y="2316624"/>
                </a:lnTo>
                <a:lnTo>
                  <a:pt x="808723" y="2306150"/>
                </a:lnTo>
                <a:lnTo>
                  <a:pt x="791570" y="2295041"/>
                </a:lnTo>
                <a:lnTo>
                  <a:pt x="774418" y="2283932"/>
                </a:lnTo>
                <a:lnTo>
                  <a:pt x="757900" y="2272506"/>
                </a:lnTo>
                <a:lnTo>
                  <a:pt x="741065" y="2260446"/>
                </a:lnTo>
                <a:lnTo>
                  <a:pt x="724547" y="2248385"/>
                </a:lnTo>
                <a:lnTo>
                  <a:pt x="708665" y="2236007"/>
                </a:lnTo>
                <a:lnTo>
                  <a:pt x="692783" y="2223311"/>
                </a:lnTo>
                <a:lnTo>
                  <a:pt x="677218" y="2210616"/>
                </a:lnTo>
                <a:lnTo>
                  <a:pt x="661654" y="2197285"/>
                </a:lnTo>
                <a:lnTo>
                  <a:pt x="646724" y="2183638"/>
                </a:lnTo>
                <a:lnTo>
                  <a:pt x="631795" y="2169990"/>
                </a:lnTo>
                <a:lnTo>
                  <a:pt x="616866" y="2155707"/>
                </a:lnTo>
                <a:lnTo>
                  <a:pt x="430726" y="2291232"/>
                </a:lnTo>
                <a:lnTo>
                  <a:pt x="424691" y="2295041"/>
                </a:lnTo>
                <a:lnTo>
                  <a:pt x="418655" y="2298532"/>
                </a:lnTo>
                <a:lnTo>
                  <a:pt x="412303" y="2300754"/>
                </a:lnTo>
                <a:lnTo>
                  <a:pt x="405632" y="2302658"/>
                </a:lnTo>
                <a:lnTo>
                  <a:pt x="399279" y="2303611"/>
                </a:lnTo>
                <a:lnTo>
                  <a:pt x="392609" y="2304563"/>
                </a:lnTo>
                <a:lnTo>
                  <a:pt x="385938" y="2304563"/>
                </a:lnTo>
                <a:lnTo>
                  <a:pt x="379585" y="2303611"/>
                </a:lnTo>
                <a:lnTo>
                  <a:pt x="372915" y="2302341"/>
                </a:lnTo>
                <a:lnTo>
                  <a:pt x="366562" y="2300437"/>
                </a:lnTo>
                <a:lnTo>
                  <a:pt x="360527" y="2297898"/>
                </a:lnTo>
                <a:lnTo>
                  <a:pt x="354491" y="2294724"/>
                </a:lnTo>
                <a:lnTo>
                  <a:pt x="349409" y="2290915"/>
                </a:lnTo>
                <a:lnTo>
                  <a:pt x="344009" y="2286472"/>
                </a:lnTo>
                <a:lnTo>
                  <a:pt x="339244" y="2281711"/>
                </a:lnTo>
                <a:lnTo>
                  <a:pt x="334797" y="2276315"/>
                </a:lnTo>
                <a:lnTo>
                  <a:pt x="197575" y="2087786"/>
                </a:lnTo>
                <a:lnTo>
                  <a:pt x="193763" y="2082073"/>
                </a:lnTo>
                <a:lnTo>
                  <a:pt x="190904" y="2076360"/>
                </a:lnTo>
                <a:lnTo>
                  <a:pt x="188363" y="2069695"/>
                </a:lnTo>
                <a:lnTo>
                  <a:pt x="186457" y="2063347"/>
                </a:lnTo>
                <a:lnTo>
                  <a:pt x="185187" y="2056682"/>
                </a:lnTo>
                <a:lnTo>
                  <a:pt x="184869" y="2050334"/>
                </a:lnTo>
                <a:lnTo>
                  <a:pt x="184869" y="2043352"/>
                </a:lnTo>
                <a:lnTo>
                  <a:pt x="185504" y="2037004"/>
                </a:lnTo>
                <a:lnTo>
                  <a:pt x="187092" y="2030656"/>
                </a:lnTo>
                <a:lnTo>
                  <a:pt x="188998" y="2024308"/>
                </a:lnTo>
                <a:lnTo>
                  <a:pt x="191540" y="2018278"/>
                </a:lnTo>
                <a:lnTo>
                  <a:pt x="194716" y="2012247"/>
                </a:lnTo>
                <a:lnTo>
                  <a:pt x="198528" y="2006534"/>
                </a:lnTo>
                <a:lnTo>
                  <a:pt x="202657" y="2001456"/>
                </a:lnTo>
                <a:lnTo>
                  <a:pt x="207422" y="1996695"/>
                </a:lnTo>
                <a:lnTo>
                  <a:pt x="213139" y="1992252"/>
                </a:lnTo>
                <a:lnTo>
                  <a:pt x="399279" y="1857044"/>
                </a:lnTo>
                <a:lnTo>
                  <a:pt x="390703" y="1838953"/>
                </a:lnTo>
                <a:lnTo>
                  <a:pt x="382444" y="1820544"/>
                </a:lnTo>
                <a:lnTo>
                  <a:pt x="374185" y="1802453"/>
                </a:lnTo>
                <a:lnTo>
                  <a:pt x="366244" y="1783410"/>
                </a:lnTo>
                <a:lnTo>
                  <a:pt x="358621" y="1764684"/>
                </a:lnTo>
                <a:lnTo>
                  <a:pt x="351632" y="1745958"/>
                </a:lnTo>
                <a:lnTo>
                  <a:pt x="344962" y="1726914"/>
                </a:lnTo>
                <a:lnTo>
                  <a:pt x="338291" y="1707554"/>
                </a:lnTo>
                <a:lnTo>
                  <a:pt x="332256" y="1688510"/>
                </a:lnTo>
                <a:lnTo>
                  <a:pt x="326221" y="1668832"/>
                </a:lnTo>
                <a:lnTo>
                  <a:pt x="321139" y="1648837"/>
                </a:lnTo>
                <a:lnTo>
                  <a:pt x="315739" y="1629476"/>
                </a:lnTo>
                <a:lnTo>
                  <a:pt x="311292" y="1609163"/>
                </a:lnTo>
                <a:lnTo>
                  <a:pt x="306845" y="1589168"/>
                </a:lnTo>
                <a:lnTo>
                  <a:pt x="303033" y="1568855"/>
                </a:lnTo>
                <a:lnTo>
                  <a:pt x="299221" y="1548542"/>
                </a:lnTo>
                <a:lnTo>
                  <a:pt x="68929" y="1548542"/>
                </a:lnTo>
                <a:lnTo>
                  <a:pt x="61623" y="1548224"/>
                </a:lnTo>
                <a:lnTo>
                  <a:pt x="54952" y="1546955"/>
                </a:lnTo>
                <a:lnTo>
                  <a:pt x="48282" y="1545368"/>
                </a:lnTo>
                <a:lnTo>
                  <a:pt x="41929" y="1543146"/>
                </a:lnTo>
                <a:lnTo>
                  <a:pt x="36211" y="1540290"/>
                </a:lnTo>
                <a:lnTo>
                  <a:pt x="30494" y="1536798"/>
                </a:lnTo>
                <a:lnTo>
                  <a:pt x="24776" y="1532672"/>
                </a:lnTo>
                <a:lnTo>
                  <a:pt x="20329" y="1528546"/>
                </a:lnTo>
                <a:lnTo>
                  <a:pt x="15882" y="1523785"/>
                </a:lnTo>
                <a:lnTo>
                  <a:pt x="11753" y="1518390"/>
                </a:lnTo>
                <a:lnTo>
                  <a:pt x="8259" y="1512677"/>
                </a:lnTo>
                <a:lnTo>
                  <a:pt x="5400" y="1506646"/>
                </a:lnTo>
                <a:lnTo>
                  <a:pt x="2859" y="1500299"/>
                </a:lnTo>
                <a:lnTo>
                  <a:pt x="1588" y="1493951"/>
                </a:lnTo>
                <a:lnTo>
                  <a:pt x="317" y="1486651"/>
                </a:lnTo>
                <a:lnTo>
                  <a:pt x="0" y="1479986"/>
                </a:lnTo>
                <a:lnTo>
                  <a:pt x="0" y="1247022"/>
                </a:lnTo>
                <a:lnTo>
                  <a:pt x="317" y="1240357"/>
                </a:lnTo>
                <a:lnTo>
                  <a:pt x="1588" y="1233692"/>
                </a:lnTo>
                <a:lnTo>
                  <a:pt x="2859" y="1226709"/>
                </a:lnTo>
                <a:lnTo>
                  <a:pt x="5400" y="1220361"/>
                </a:lnTo>
                <a:lnTo>
                  <a:pt x="8259" y="1214966"/>
                </a:lnTo>
                <a:lnTo>
                  <a:pt x="11753" y="1209253"/>
                </a:lnTo>
                <a:lnTo>
                  <a:pt x="15882" y="1203857"/>
                </a:lnTo>
                <a:lnTo>
                  <a:pt x="20329" y="1199096"/>
                </a:lnTo>
                <a:lnTo>
                  <a:pt x="24776" y="1194653"/>
                </a:lnTo>
                <a:lnTo>
                  <a:pt x="30494" y="1190527"/>
                </a:lnTo>
                <a:lnTo>
                  <a:pt x="36211" y="1187035"/>
                </a:lnTo>
                <a:lnTo>
                  <a:pt x="41929" y="1184496"/>
                </a:lnTo>
                <a:lnTo>
                  <a:pt x="48282" y="1181640"/>
                </a:lnTo>
                <a:lnTo>
                  <a:pt x="54952" y="1180370"/>
                </a:lnTo>
                <a:lnTo>
                  <a:pt x="61623" y="1179101"/>
                </a:lnTo>
                <a:lnTo>
                  <a:pt x="68929" y="1178783"/>
                </a:lnTo>
                <a:lnTo>
                  <a:pt x="299221" y="1178783"/>
                </a:lnTo>
                <a:lnTo>
                  <a:pt x="303033" y="1158470"/>
                </a:lnTo>
                <a:lnTo>
                  <a:pt x="306845" y="1138158"/>
                </a:lnTo>
                <a:lnTo>
                  <a:pt x="311292" y="1118162"/>
                </a:lnTo>
                <a:lnTo>
                  <a:pt x="315739" y="1098167"/>
                </a:lnTo>
                <a:lnTo>
                  <a:pt x="321139" y="1078171"/>
                </a:lnTo>
                <a:lnTo>
                  <a:pt x="326221" y="1058493"/>
                </a:lnTo>
                <a:lnTo>
                  <a:pt x="332256" y="1038815"/>
                </a:lnTo>
                <a:lnTo>
                  <a:pt x="338291" y="1019454"/>
                </a:lnTo>
                <a:lnTo>
                  <a:pt x="344962" y="1000411"/>
                </a:lnTo>
                <a:lnTo>
                  <a:pt x="351632" y="981367"/>
                </a:lnTo>
                <a:lnTo>
                  <a:pt x="358621" y="962324"/>
                </a:lnTo>
                <a:lnTo>
                  <a:pt x="366244" y="943598"/>
                </a:lnTo>
                <a:lnTo>
                  <a:pt x="374185" y="924872"/>
                </a:lnTo>
                <a:lnTo>
                  <a:pt x="382444" y="906463"/>
                </a:lnTo>
                <a:lnTo>
                  <a:pt x="390703" y="888372"/>
                </a:lnTo>
                <a:lnTo>
                  <a:pt x="399279" y="870281"/>
                </a:lnTo>
                <a:lnTo>
                  <a:pt x="213139" y="734756"/>
                </a:lnTo>
                <a:lnTo>
                  <a:pt x="207422" y="730312"/>
                </a:lnTo>
                <a:lnTo>
                  <a:pt x="202657" y="725552"/>
                </a:lnTo>
                <a:lnTo>
                  <a:pt x="198528" y="720473"/>
                </a:lnTo>
                <a:lnTo>
                  <a:pt x="194716" y="715078"/>
                </a:lnTo>
                <a:lnTo>
                  <a:pt x="191540" y="709047"/>
                </a:lnTo>
                <a:lnTo>
                  <a:pt x="188998" y="703017"/>
                </a:lnTo>
                <a:lnTo>
                  <a:pt x="187092" y="696352"/>
                </a:lnTo>
                <a:lnTo>
                  <a:pt x="185504" y="690004"/>
                </a:lnTo>
                <a:lnTo>
                  <a:pt x="184869" y="683656"/>
                </a:lnTo>
                <a:lnTo>
                  <a:pt x="184869" y="676991"/>
                </a:lnTo>
                <a:lnTo>
                  <a:pt x="185187" y="670326"/>
                </a:lnTo>
                <a:lnTo>
                  <a:pt x="186457" y="663661"/>
                </a:lnTo>
                <a:lnTo>
                  <a:pt x="188363" y="657313"/>
                </a:lnTo>
                <a:lnTo>
                  <a:pt x="190904" y="650965"/>
                </a:lnTo>
                <a:lnTo>
                  <a:pt x="193763" y="644935"/>
                </a:lnTo>
                <a:lnTo>
                  <a:pt x="197575" y="638904"/>
                </a:lnTo>
                <a:lnTo>
                  <a:pt x="334797" y="451327"/>
                </a:lnTo>
                <a:lnTo>
                  <a:pt x="339244" y="445614"/>
                </a:lnTo>
                <a:lnTo>
                  <a:pt x="344009" y="440854"/>
                </a:lnTo>
                <a:lnTo>
                  <a:pt x="349409" y="436093"/>
                </a:lnTo>
                <a:lnTo>
                  <a:pt x="354491" y="432601"/>
                </a:lnTo>
                <a:lnTo>
                  <a:pt x="360527" y="429428"/>
                </a:lnTo>
                <a:lnTo>
                  <a:pt x="366562" y="426888"/>
                </a:lnTo>
                <a:lnTo>
                  <a:pt x="372915" y="424984"/>
                </a:lnTo>
                <a:lnTo>
                  <a:pt x="379585" y="423397"/>
                </a:lnTo>
                <a:lnTo>
                  <a:pt x="385938" y="422762"/>
                </a:lnTo>
                <a:lnTo>
                  <a:pt x="392609" y="422762"/>
                </a:lnTo>
                <a:lnTo>
                  <a:pt x="399279" y="423397"/>
                </a:lnTo>
                <a:lnTo>
                  <a:pt x="405632" y="424667"/>
                </a:lnTo>
                <a:lnTo>
                  <a:pt x="412303" y="426571"/>
                </a:lnTo>
                <a:lnTo>
                  <a:pt x="418655" y="428793"/>
                </a:lnTo>
                <a:lnTo>
                  <a:pt x="424691" y="431967"/>
                </a:lnTo>
                <a:lnTo>
                  <a:pt x="430726" y="435775"/>
                </a:lnTo>
                <a:lnTo>
                  <a:pt x="616866" y="571301"/>
                </a:lnTo>
                <a:lnTo>
                  <a:pt x="631795" y="557335"/>
                </a:lnTo>
                <a:lnTo>
                  <a:pt x="646724" y="543370"/>
                </a:lnTo>
                <a:lnTo>
                  <a:pt x="661654" y="529723"/>
                </a:lnTo>
                <a:lnTo>
                  <a:pt x="677218" y="516709"/>
                </a:lnTo>
                <a:lnTo>
                  <a:pt x="693101" y="503697"/>
                </a:lnTo>
                <a:lnTo>
                  <a:pt x="708665" y="491001"/>
                </a:lnTo>
                <a:lnTo>
                  <a:pt x="724547" y="478623"/>
                </a:lnTo>
                <a:lnTo>
                  <a:pt x="741065" y="466562"/>
                </a:lnTo>
                <a:lnTo>
                  <a:pt x="757900" y="454501"/>
                </a:lnTo>
                <a:lnTo>
                  <a:pt x="774418" y="443393"/>
                </a:lnTo>
                <a:lnTo>
                  <a:pt x="791570" y="431967"/>
                </a:lnTo>
                <a:lnTo>
                  <a:pt x="808723" y="421175"/>
                </a:lnTo>
                <a:lnTo>
                  <a:pt x="826194" y="410702"/>
                </a:lnTo>
                <a:lnTo>
                  <a:pt x="843982" y="400228"/>
                </a:lnTo>
                <a:lnTo>
                  <a:pt x="861770" y="390389"/>
                </a:lnTo>
                <a:lnTo>
                  <a:pt x="879876" y="380550"/>
                </a:lnTo>
                <a:lnTo>
                  <a:pt x="808088" y="161551"/>
                </a:lnTo>
                <a:lnTo>
                  <a:pt x="806182" y="154886"/>
                </a:lnTo>
                <a:lnTo>
                  <a:pt x="805547" y="147586"/>
                </a:lnTo>
                <a:lnTo>
                  <a:pt x="804911" y="140921"/>
                </a:lnTo>
                <a:lnTo>
                  <a:pt x="805229" y="134573"/>
                </a:lnTo>
                <a:lnTo>
                  <a:pt x="805864" y="127908"/>
                </a:lnTo>
                <a:lnTo>
                  <a:pt x="807770" y="121243"/>
                </a:lnTo>
                <a:lnTo>
                  <a:pt x="809676" y="114895"/>
                </a:lnTo>
                <a:lnTo>
                  <a:pt x="812217" y="109499"/>
                </a:lnTo>
                <a:lnTo>
                  <a:pt x="815711" y="103469"/>
                </a:lnTo>
                <a:lnTo>
                  <a:pt x="819523" y="98073"/>
                </a:lnTo>
                <a:lnTo>
                  <a:pt x="823970" y="93312"/>
                </a:lnTo>
                <a:lnTo>
                  <a:pt x="829052" y="88552"/>
                </a:lnTo>
                <a:lnTo>
                  <a:pt x="834135" y="84426"/>
                </a:lnTo>
                <a:lnTo>
                  <a:pt x="839852" y="80617"/>
                </a:lnTo>
                <a:lnTo>
                  <a:pt x="845888" y="77760"/>
                </a:lnTo>
                <a:lnTo>
                  <a:pt x="852558" y="75221"/>
                </a:lnTo>
                <a:lnTo>
                  <a:pt x="1073957" y="2857"/>
                </a:lnTo>
                <a:lnTo>
                  <a:pt x="1080628" y="1270"/>
                </a:lnTo>
                <a:lnTo>
                  <a:pt x="1087616" y="317"/>
                </a:lnTo>
                <a:lnTo>
                  <a:pt x="1094286" y="0"/>
                </a:lnTo>
                <a:close/>
              </a:path>
            </a:pathLst>
          </a:custGeom>
          <a:solidFill>
            <a:schemeClr val="bg1">
              <a:lumMod val="85000"/>
              <a:alpha val="25000"/>
            </a:schemeClr>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4" name="矩形 3"/>
          <p:cNvSpPr/>
          <p:nvPr/>
        </p:nvSpPr>
        <p:spPr>
          <a:xfrm>
            <a:off x="0" y="1563688"/>
            <a:ext cx="9183688" cy="1728788"/>
          </a:xfrm>
          <a:prstGeom prst="rect">
            <a:avLst/>
          </a:prstGeom>
          <a:solidFill>
            <a:srgbClr val="2462AD"/>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5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           </a:t>
            </a:r>
            <a:r>
              <a:rPr kumimoji="0" lang="zh-CN" altLang="en-US" sz="4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无领导小组面试</a:t>
            </a:r>
            <a:endParaRPr kumimoji="0" lang="en-US" altLang="zh-CN" sz="4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                                                                ——</a:t>
            </a:r>
            <a:r>
              <a:rPr kumimoji="0" lang="zh-CN" altLang="en-US" sz="20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开放型题目专项</a:t>
            </a:r>
            <a:endParaRPr kumimoji="0" lang="zh-CN" altLang="en-US" sz="20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24579" name="组合 6"/>
          <p:cNvGrpSpPr/>
          <p:nvPr/>
        </p:nvGrpSpPr>
        <p:grpSpPr>
          <a:xfrm>
            <a:off x="539750" y="1635125"/>
            <a:ext cx="1657350" cy="1584325"/>
            <a:chOff x="-1764704" y="1707798"/>
            <a:chExt cx="1656184" cy="1584032"/>
          </a:xfrm>
        </p:grpSpPr>
        <p:sp>
          <p:nvSpPr>
            <p:cNvPr id="24580" name="KSO_Shape"/>
            <p:cNvSpPr/>
            <p:nvPr/>
          </p:nvSpPr>
          <p:spPr>
            <a:xfrm>
              <a:off x="-1764704" y="1707798"/>
              <a:ext cx="1656184" cy="1584032"/>
            </a:xfrm>
            <a:custGeom>
              <a:avLst/>
              <a:gdLst/>
              <a:ahLst/>
              <a:cxnLst>
                <a:cxn ang="0">
                  <a:pos x="24990" y="6767"/>
                </a:cxn>
                <a:cxn ang="0">
                  <a:pos x="9040" y="18673"/>
                </a:cxn>
                <a:cxn ang="0">
                  <a:pos x="24990" y="30580"/>
                </a:cxn>
                <a:cxn ang="0">
                  <a:pos x="40940" y="18673"/>
                </a:cxn>
                <a:cxn ang="0">
                  <a:pos x="24990" y="6767"/>
                </a:cxn>
                <a:cxn ang="0">
                  <a:pos x="22943" y="0"/>
                </a:cxn>
                <a:cxn ang="0">
                  <a:pos x="27037" y="0"/>
                </a:cxn>
                <a:cxn ang="0">
                  <a:pos x="27926" y="3766"/>
                </a:cxn>
                <a:cxn ang="0">
                  <a:pos x="35576" y="5845"/>
                </a:cxn>
                <a:cxn ang="0">
                  <a:pos x="39501" y="3387"/>
                </a:cxn>
                <a:cxn ang="0">
                  <a:pos x="42637" y="5351"/>
                </a:cxn>
                <a:cxn ang="0">
                  <a:pos x="40075" y="8663"/>
                </a:cxn>
                <a:cxn ang="0">
                  <a:pos x="44145" y="13927"/>
                </a:cxn>
                <a:cxn ang="0">
                  <a:pos x="49269" y="13926"/>
                </a:cxn>
                <a:cxn ang="0">
                  <a:pos x="49979" y="16935"/>
                </a:cxn>
                <a:cxn ang="0">
                  <a:pos x="45165" y="18244"/>
                </a:cxn>
                <a:cxn ang="0">
                  <a:pos x="43751" y="24228"/>
                </a:cxn>
                <a:cxn ang="0">
                  <a:pos x="47676" y="26687"/>
                </a:cxn>
                <a:cxn ang="0">
                  <a:pos x="45630" y="29333"/>
                </a:cxn>
                <a:cxn ang="0">
                  <a:pos x="40815" y="28025"/>
                </a:cxn>
                <a:cxn ang="0">
                  <a:pos x="34578" y="31932"/>
                </a:cxn>
                <a:cxn ang="0">
                  <a:pos x="35468" y="35699"/>
                </a:cxn>
                <a:cxn ang="0">
                  <a:pos x="31622" y="36743"/>
                </a:cxn>
                <a:cxn ang="0">
                  <a:pos x="29060" y="33431"/>
                </a:cxn>
                <a:cxn ang="0">
                  <a:pos x="20919" y="33431"/>
                </a:cxn>
                <a:cxn ang="0">
                  <a:pos x="18357" y="36743"/>
                </a:cxn>
                <a:cxn ang="0">
                  <a:pos x="14511" y="35699"/>
                </a:cxn>
                <a:cxn ang="0">
                  <a:pos x="15401" y="31932"/>
                </a:cxn>
                <a:cxn ang="0">
                  <a:pos x="9165" y="28025"/>
                </a:cxn>
                <a:cxn ang="0">
                  <a:pos x="4350" y="29333"/>
                </a:cxn>
                <a:cxn ang="0">
                  <a:pos x="2303" y="26687"/>
                </a:cxn>
                <a:cxn ang="0">
                  <a:pos x="6229" y="24228"/>
                </a:cxn>
                <a:cxn ang="0">
                  <a:pos x="4815" y="18244"/>
                </a:cxn>
                <a:cxn ang="0">
                  <a:pos x="0" y="16935"/>
                </a:cxn>
                <a:cxn ang="0">
                  <a:pos x="710" y="13926"/>
                </a:cxn>
                <a:cxn ang="0">
                  <a:pos x="5834" y="13927"/>
                </a:cxn>
                <a:cxn ang="0">
                  <a:pos x="9905" y="8663"/>
                </a:cxn>
                <a:cxn ang="0">
                  <a:pos x="7344" y="5351"/>
                </a:cxn>
                <a:cxn ang="0">
                  <a:pos x="10478" y="3387"/>
                </a:cxn>
                <a:cxn ang="0">
                  <a:pos x="14403" y="5845"/>
                </a:cxn>
                <a:cxn ang="0">
                  <a:pos x="22054" y="3766"/>
                </a:cxn>
                <a:cxn ang="0">
                  <a:pos x="22943" y="0"/>
                </a:cxn>
              </a:cxnLst>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chemeClr val="bg1"/>
            </a:solidFill>
            <a:ln w="38100" cap="flat" cmpd="sng">
              <a:solidFill>
                <a:schemeClr val="bg1"/>
              </a:solidFill>
              <a:prstDash val="solid"/>
              <a:round/>
              <a:headEnd type="none" w="med" len="med"/>
              <a:tailEnd type="none" w="med" len="med"/>
            </a:ln>
          </p:spPr>
          <p:txBody>
            <a:bodyPr/>
            <a:p>
              <a:endParaRPr lang="zh-CN" altLang="en-US"/>
            </a:p>
          </p:txBody>
        </p:sp>
        <p:sp>
          <p:nvSpPr>
            <p:cNvPr id="24581" name="KSO_Shape"/>
            <p:cNvSpPr/>
            <p:nvPr/>
          </p:nvSpPr>
          <p:spPr>
            <a:xfrm>
              <a:off x="-1396622" y="2101861"/>
              <a:ext cx="874208" cy="97394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12269552" h="11753851">
                  <a:moveTo>
                    <a:pt x="5478990" y="1790700"/>
                  </a:moveTo>
                  <a:cubicBezTo>
                    <a:pt x="7986505" y="1790700"/>
                    <a:pt x="7986505" y="1790700"/>
                    <a:pt x="7986505" y="1790700"/>
                  </a:cubicBezTo>
                  <a:cubicBezTo>
                    <a:pt x="8170440" y="1790700"/>
                    <a:pt x="8335605" y="1862026"/>
                    <a:pt x="8459480" y="1982155"/>
                  </a:cubicBezTo>
                  <a:cubicBezTo>
                    <a:pt x="10058584" y="3581364"/>
                    <a:pt x="10058584" y="3581364"/>
                    <a:pt x="10058584" y="3581364"/>
                  </a:cubicBezTo>
                  <a:cubicBezTo>
                    <a:pt x="11383663" y="2256197"/>
                    <a:pt x="11383663" y="2256197"/>
                    <a:pt x="11383663" y="2256197"/>
                  </a:cubicBezTo>
                  <a:cubicBezTo>
                    <a:pt x="11477507" y="2177363"/>
                    <a:pt x="11597628" y="2132315"/>
                    <a:pt x="11729010" y="2132315"/>
                  </a:cubicBezTo>
                  <a:cubicBezTo>
                    <a:pt x="12029311" y="2132315"/>
                    <a:pt x="12269552" y="2372572"/>
                    <a:pt x="12269552" y="2669139"/>
                  </a:cubicBezTo>
                  <a:cubicBezTo>
                    <a:pt x="12269552" y="2796776"/>
                    <a:pt x="12220753" y="2916904"/>
                    <a:pt x="12145678" y="3007000"/>
                  </a:cubicBezTo>
                  <a:cubicBezTo>
                    <a:pt x="10546573" y="4621226"/>
                    <a:pt x="10546573" y="4621226"/>
                    <a:pt x="10546573" y="4621226"/>
                  </a:cubicBezTo>
                  <a:cubicBezTo>
                    <a:pt x="10062338" y="5105494"/>
                    <a:pt x="9671946" y="4692552"/>
                    <a:pt x="9671946" y="4692552"/>
                  </a:cubicBezTo>
                  <a:cubicBezTo>
                    <a:pt x="8692213" y="3709001"/>
                    <a:pt x="8692213" y="3709001"/>
                    <a:pt x="8692213" y="3709001"/>
                  </a:cubicBezTo>
                  <a:cubicBezTo>
                    <a:pt x="7156923" y="5480895"/>
                    <a:pt x="7156923" y="5480895"/>
                    <a:pt x="7156923" y="5480895"/>
                  </a:cubicBezTo>
                  <a:cubicBezTo>
                    <a:pt x="8560831" y="6884896"/>
                    <a:pt x="8560831" y="6884896"/>
                    <a:pt x="8560831" y="6884896"/>
                  </a:cubicBezTo>
                  <a:cubicBezTo>
                    <a:pt x="8560831" y="6884896"/>
                    <a:pt x="8857379" y="7158939"/>
                    <a:pt x="8688459" y="7707025"/>
                  </a:cubicBezTo>
                  <a:cubicBezTo>
                    <a:pt x="7900169" y="11220781"/>
                    <a:pt x="7900169" y="11220781"/>
                    <a:pt x="7900169" y="11220781"/>
                  </a:cubicBezTo>
                  <a:cubicBezTo>
                    <a:pt x="7840108" y="11524856"/>
                    <a:pt x="7569837" y="11753851"/>
                    <a:pt x="7247013" y="11753851"/>
                  </a:cubicBezTo>
                  <a:cubicBezTo>
                    <a:pt x="6879144" y="11753851"/>
                    <a:pt x="6578843" y="11453530"/>
                    <a:pt x="6578843" y="11085637"/>
                  </a:cubicBezTo>
                  <a:cubicBezTo>
                    <a:pt x="6578843" y="11025572"/>
                    <a:pt x="6586351" y="10969262"/>
                    <a:pt x="6597612" y="10916706"/>
                  </a:cubicBezTo>
                  <a:cubicBezTo>
                    <a:pt x="7247013" y="8037378"/>
                    <a:pt x="7247013" y="8037378"/>
                    <a:pt x="7247013" y="8037378"/>
                  </a:cubicBezTo>
                  <a:cubicBezTo>
                    <a:pt x="5647909" y="6483216"/>
                    <a:pt x="5647909" y="6483216"/>
                    <a:pt x="5647909" y="6483216"/>
                  </a:cubicBezTo>
                  <a:cubicBezTo>
                    <a:pt x="4277784" y="8014854"/>
                    <a:pt x="4277784" y="8014854"/>
                    <a:pt x="4277784" y="8014854"/>
                  </a:cubicBezTo>
                  <a:cubicBezTo>
                    <a:pt x="4277784" y="8014854"/>
                    <a:pt x="4056312" y="8288897"/>
                    <a:pt x="3463217" y="8270127"/>
                  </a:cubicBezTo>
                  <a:cubicBezTo>
                    <a:pt x="681676" y="8273881"/>
                    <a:pt x="681676" y="8273881"/>
                    <a:pt x="681676" y="8273881"/>
                  </a:cubicBezTo>
                  <a:cubicBezTo>
                    <a:pt x="370114" y="8277635"/>
                    <a:pt x="88581" y="8067410"/>
                    <a:pt x="17260" y="7752073"/>
                  </a:cubicBezTo>
                  <a:cubicBezTo>
                    <a:pt x="-65323" y="7391688"/>
                    <a:pt x="156149" y="7038811"/>
                    <a:pt x="516511" y="6956222"/>
                  </a:cubicBezTo>
                  <a:cubicBezTo>
                    <a:pt x="572817" y="6944960"/>
                    <a:pt x="629124" y="6941206"/>
                    <a:pt x="685430" y="6941206"/>
                  </a:cubicBezTo>
                  <a:cubicBezTo>
                    <a:pt x="3080333" y="6948714"/>
                    <a:pt x="3080333" y="6948714"/>
                    <a:pt x="3080333" y="6948714"/>
                  </a:cubicBezTo>
                  <a:cubicBezTo>
                    <a:pt x="6623888" y="2841824"/>
                    <a:pt x="6623888" y="2841824"/>
                    <a:pt x="6623888" y="2841824"/>
                  </a:cubicBezTo>
                  <a:lnTo>
                    <a:pt x="5696708" y="2838070"/>
                  </a:lnTo>
                  <a:cubicBezTo>
                    <a:pt x="4086342" y="4696306"/>
                    <a:pt x="4086342" y="4696306"/>
                    <a:pt x="4086342" y="4696306"/>
                  </a:cubicBezTo>
                  <a:cubicBezTo>
                    <a:pt x="3992498" y="4812681"/>
                    <a:pt x="3849855" y="4884007"/>
                    <a:pt x="3688443" y="4884007"/>
                  </a:cubicBezTo>
                  <a:cubicBezTo>
                    <a:pt x="3399403" y="4884007"/>
                    <a:pt x="3166669" y="4651258"/>
                    <a:pt x="3166669" y="4365953"/>
                  </a:cubicBezTo>
                  <a:cubicBezTo>
                    <a:pt x="3166669" y="4208284"/>
                    <a:pt x="3234237" y="4069386"/>
                    <a:pt x="3343097" y="3975536"/>
                  </a:cubicBezTo>
                  <a:cubicBezTo>
                    <a:pt x="5077337" y="1978401"/>
                    <a:pt x="5077337" y="1978401"/>
                    <a:pt x="5077337" y="1978401"/>
                  </a:cubicBezTo>
                  <a:cubicBezTo>
                    <a:pt x="5171181" y="1862026"/>
                    <a:pt x="5313824" y="1790700"/>
                    <a:pt x="5478990" y="1790700"/>
                  </a:cubicBezTo>
                  <a:close/>
                  <a:moveTo>
                    <a:pt x="9252509" y="0"/>
                  </a:moveTo>
                  <a:cubicBezTo>
                    <a:pt x="9823713" y="0"/>
                    <a:pt x="10286766" y="463053"/>
                    <a:pt x="10286766" y="1034257"/>
                  </a:cubicBezTo>
                  <a:cubicBezTo>
                    <a:pt x="10286766" y="1605461"/>
                    <a:pt x="9823713" y="2068514"/>
                    <a:pt x="9252509" y="2068514"/>
                  </a:cubicBezTo>
                  <a:cubicBezTo>
                    <a:pt x="8681305" y="2068514"/>
                    <a:pt x="8218252" y="1605461"/>
                    <a:pt x="8218252" y="1034257"/>
                  </a:cubicBezTo>
                  <a:cubicBezTo>
                    <a:pt x="8218252" y="463053"/>
                    <a:pt x="8681305" y="0"/>
                    <a:pt x="9252509" y="0"/>
                  </a:cubicBezTo>
                  <a:close/>
                </a:path>
              </a:pathLst>
            </a:custGeom>
            <a:solidFill>
              <a:schemeClr val="bg1"/>
            </a:solidFill>
            <a:ln w="9525">
              <a:noFill/>
            </a:ln>
          </p:spPr>
          <p:txBody>
            <a:bodyPr/>
            <a:p>
              <a:endParaRPr lang="zh-CN" altLang="en-US"/>
            </a:p>
          </p:txBody>
        </p:sp>
      </p:grpSp>
      <p:sp>
        <p:nvSpPr>
          <p:cNvPr id="24582" name="TextBox 6"/>
          <p:cNvSpPr txBox="1"/>
          <p:nvPr/>
        </p:nvSpPr>
        <p:spPr>
          <a:xfrm>
            <a:off x="4932363" y="3435350"/>
            <a:ext cx="2926080" cy="678815"/>
          </a:xfrm>
          <a:prstGeom prst="rect">
            <a:avLst/>
          </a:prstGeom>
          <a:noFill/>
          <a:ln w="9525">
            <a:noFill/>
          </a:ln>
        </p:spPr>
        <p:txBody>
          <a:bodyPr wrap="none" anchor="t">
            <a:spAutoFit/>
          </a:bodyPr>
          <a:p>
            <a:pPr lvl="0" indent="0"/>
            <a:r>
              <a:rPr lang="zh-CN" altLang="en-US" sz="3600" b="1" dirty="0">
                <a:solidFill>
                  <a:srgbClr val="0070C0"/>
                </a:solidFill>
                <a:latin typeface="微软雅黑" panose="020B0503020204020204" pitchFamily="34" charset="-122"/>
                <a:ea typeface="微软雅黑" panose="020B0503020204020204" pitchFamily="34" charset="-122"/>
              </a:rPr>
              <a:t>主讲：杨治林</a:t>
            </a:r>
            <a:endParaRPr lang="zh-CN" altLang="en-US" sz="36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style.rotation</p:attrName>
                                        </p:attrNameLst>
                                      </p:cBhvr>
                                      <p:tavLst>
                                        <p:tav tm="0">
                                          <p:val>
                                            <p:fltVal val="720.000000"/>
                                          </p:val>
                                        </p:tav>
                                        <p:tav tm="100000">
                                          <p:val>
                                            <p:fltVal val="0.000000"/>
                                          </p:val>
                                        </p:tav>
                                      </p:tavLst>
                                    </p:anim>
                                    <p:anim calcmode="lin" valueType="num">
                                      <p:cBhvr>
                                        <p:cTn id="9" dur="1000" fill="hold"/>
                                        <p:tgtEl>
                                          <p:spTgt spid="3"/>
                                        </p:tgtEl>
                                        <p:attrNameLst>
                                          <p:attrName>ppt_h</p:attrName>
                                        </p:attrNameLst>
                                      </p:cBhvr>
                                      <p:tavLst>
                                        <p:tav tm="0">
                                          <p:val>
                                            <p:fltVal val="0.000000"/>
                                          </p:val>
                                        </p:tav>
                                        <p:tav tm="100000">
                                          <p:val>
                                            <p:strVal val="#ppt_h"/>
                                          </p:val>
                                        </p:tav>
                                      </p:tavLst>
                                    </p:anim>
                                    <p:anim calcmode="lin" valueType="num">
                                      <p:cBhvr>
                                        <p:cTn id="10" dur="1000" fill="hold"/>
                                        <p:tgtEl>
                                          <p:spTgt spid="3"/>
                                        </p:tgtEl>
                                        <p:attrNameLst>
                                          <p:attrName>ppt_w</p:attrName>
                                        </p:attrNameLst>
                                      </p:cBhvr>
                                      <p:tavLst>
                                        <p:tav tm="0">
                                          <p:val>
                                            <p:fltVal val="0.000000"/>
                                          </p:val>
                                        </p:tav>
                                        <p:tav tm="100000">
                                          <p:val>
                                            <p:strVal val="#ppt_w"/>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3" name="任意多边形 22"/>
          <p:cNvSpPr/>
          <p:nvPr/>
        </p:nvSpPr>
        <p:spPr>
          <a:xfrm>
            <a:off x="0" y="0"/>
            <a:ext cx="1836738" cy="2195513"/>
          </a:xfrm>
          <a:custGeom>
            <a:avLst/>
            <a:gdLst>
              <a:gd name="connsiteX0" fmla="*/ 5328310 w 5328310"/>
              <a:gd name="connsiteY0" fmla="*/ 0 h 6220062"/>
              <a:gd name="connsiteX1" fmla="*/ 0 w 5328310"/>
              <a:gd name="connsiteY1" fmla="*/ 6220062 h 6220062"/>
              <a:gd name="connsiteX2" fmla="*/ 0 w 5328310"/>
              <a:gd name="connsiteY2" fmla="*/ 6137058 h 6220062"/>
              <a:gd name="connsiteX3" fmla="*/ 5257205 w 5328310"/>
              <a:gd name="connsiteY3" fmla="*/ 1 h 6220062"/>
              <a:gd name="connsiteX4" fmla="*/ 3749023 w 5328310"/>
              <a:gd name="connsiteY4" fmla="*/ 0 h 6220062"/>
              <a:gd name="connsiteX5" fmla="*/ 5153586 w 5328310"/>
              <a:gd name="connsiteY5" fmla="*/ 0 h 6220062"/>
              <a:gd name="connsiteX6" fmla="*/ 1 w 5328310"/>
              <a:gd name="connsiteY6" fmla="*/ 6010835 h 6220062"/>
              <a:gd name="connsiteX7" fmla="*/ 1 w 5328310"/>
              <a:gd name="connsiteY7" fmla="*/ 4348503 h 622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8310" h="6220062">
                <a:moveTo>
                  <a:pt x="5328310" y="0"/>
                </a:moveTo>
                <a:lnTo>
                  <a:pt x="0" y="6220062"/>
                </a:lnTo>
                <a:lnTo>
                  <a:pt x="0" y="6137058"/>
                </a:lnTo>
                <a:lnTo>
                  <a:pt x="5257205" y="1"/>
                </a:lnTo>
                <a:close/>
                <a:moveTo>
                  <a:pt x="3749023" y="0"/>
                </a:moveTo>
                <a:lnTo>
                  <a:pt x="5153586" y="0"/>
                </a:lnTo>
                <a:lnTo>
                  <a:pt x="1" y="6010835"/>
                </a:lnTo>
                <a:lnTo>
                  <a:pt x="1" y="4348503"/>
                </a:lnTo>
                <a:close/>
              </a:path>
            </a:pathLst>
          </a:custGeom>
          <a:solidFill>
            <a:srgbClr val="2462AD"/>
          </a:solidFill>
          <a:ln w="12700" cap="flat" cmpd="sng" algn="ctr">
            <a:noFill/>
            <a:prstDash val="solid"/>
            <a:miter lim="800000"/>
          </a:ln>
          <a:effectLst/>
        </p:spPr>
        <p:txBody>
          <a:bodyPr anchor="ctr"/>
          <a:p>
            <a:endParaRPr>
              <a:latin typeface="Calibri" panose="020F0502020204030204" pitchFamily="34" charset="0"/>
              <a:ea typeface="宋体" panose="02010600030101010101" pitchFamily="2" charset="-122"/>
            </a:endParaRPr>
          </a:p>
        </p:txBody>
      </p:sp>
      <p:sp>
        <p:nvSpPr>
          <p:cNvPr id="28" name="文本框 103"/>
          <p:cNvSpPr txBox="1"/>
          <p:nvPr/>
        </p:nvSpPr>
        <p:spPr>
          <a:xfrm rot="-2986045">
            <a:off x="-301625" y="690563"/>
            <a:ext cx="2232025" cy="339725"/>
          </a:xfrm>
          <a:prstGeom prst="rect">
            <a:avLst/>
          </a:prstGeom>
          <a:noFill/>
          <a:ln w="9525">
            <a:noFill/>
          </a:ln>
        </p:spPr>
        <p:txBody>
          <a:bodyPr anchor="ctr"/>
          <a:p>
            <a:pPr lvl="0" indent="0" algn="ctr"/>
            <a:r>
              <a:rPr lang="zh-CN" altLang="en-US" sz="2800" dirty="0">
                <a:solidFill>
                  <a:schemeClr val="bg1"/>
                </a:solidFill>
                <a:latin typeface="微软雅黑" panose="020B0503020204020204" pitchFamily="34" charset="-122"/>
                <a:ea typeface="微软雅黑" panose="020B0503020204020204" pitchFamily="34" charset="-122"/>
              </a:rPr>
              <a:t>答题思路</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5" name="标题 5"/>
          <p:cNvSpPr txBox="1"/>
          <p:nvPr/>
        </p:nvSpPr>
        <p:spPr>
          <a:xfrm>
            <a:off x="4776788" y="1706563"/>
            <a:ext cx="3971925" cy="576262"/>
          </a:xfrm>
          <a:prstGeom prst="rect">
            <a:avLst/>
          </a:prstGeom>
          <a:noFill/>
          <a:ln w="9525">
            <a:noFill/>
          </a:ln>
        </p:spPr>
        <p:txBody>
          <a:bodyPr bIns="0" anchor="b"/>
          <a:p>
            <a:pPr lvl="0" indent="0">
              <a:lnSpc>
                <a:spcPct val="90000"/>
              </a:lnSpc>
            </a:pPr>
            <a:r>
              <a:rPr lang="zh-CN" altLang="en-US" sz="3600" b="1" dirty="0">
                <a:solidFill>
                  <a:srgbClr val="2462AD"/>
                </a:solidFill>
                <a:latin typeface="微软雅黑" panose="020B0503020204020204" pitchFamily="34" charset="-122"/>
                <a:ea typeface="微软雅黑" panose="020B0503020204020204" pitchFamily="34" charset="-122"/>
              </a:rPr>
              <a:t>综合分析思维</a:t>
            </a:r>
            <a:endParaRPr lang="zh-CN" altLang="en-US" sz="3600" b="1" dirty="0">
              <a:solidFill>
                <a:srgbClr val="2462AD"/>
              </a:solidFill>
              <a:latin typeface="微软雅黑" panose="020B0503020204020204" pitchFamily="34" charset="-122"/>
              <a:ea typeface="微软雅黑" panose="020B0503020204020204" pitchFamily="34" charset="-122"/>
            </a:endParaRPr>
          </a:p>
        </p:txBody>
      </p:sp>
      <p:sp>
        <p:nvSpPr>
          <p:cNvPr id="24" name="标题 5"/>
          <p:cNvSpPr txBox="1"/>
          <p:nvPr/>
        </p:nvSpPr>
        <p:spPr>
          <a:xfrm>
            <a:off x="4783138" y="2859088"/>
            <a:ext cx="3965575" cy="576262"/>
          </a:xfrm>
          <a:prstGeom prst="rect">
            <a:avLst/>
          </a:prstGeom>
          <a:noFill/>
          <a:ln w="9525">
            <a:noFill/>
          </a:ln>
        </p:spPr>
        <p:txBody>
          <a:bodyPr bIns="0" anchor="b"/>
          <a:p>
            <a:pPr lvl="0" indent="0">
              <a:lnSpc>
                <a:spcPct val="90000"/>
              </a:lnSpc>
            </a:pPr>
            <a:r>
              <a:rPr lang="zh-CN" altLang="en-US" sz="3600" b="1" dirty="0">
                <a:solidFill>
                  <a:srgbClr val="2462AD"/>
                </a:solidFill>
                <a:latin typeface="微软雅黑" panose="020B0503020204020204" pitchFamily="34" charset="-122"/>
                <a:ea typeface="微软雅黑" panose="020B0503020204020204" pitchFamily="34" charset="-122"/>
              </a:rPr>
              <a:t>结构化表达</a:t>
            </a:r>
            <a:endParaRPr lang="zh-CN" altLang="en-US" sz="3600" b="1" dirty="0">
              <a:solidFill>
                <a:srgbClr val="2462AD"/>
              </a:solidFill>
              <a:latin typeface="微软雅黑" panose="020B0503020204020204" pitchFamily="34" charset="-122"/>
              <a:ea typeface="微软雅黑" panose="020B0503020204020204" pitchFamily="34" charset="-122"/>
            </a:endParaRPr>
          </a:p>
        </p:txBody>
      </p:sp>
      <p:sp>
        <p:nvSpPr>
          <p:cNvPr id="25" name="MH_Other_1"/>
          <p:cNvSpPr/>
          <p:nvPr/>
        </p:nvSpPr>
        <p:spPr>
          <a:xfrm rot="21439215">
            <a:off x="2500313" y="2636838"/>
            <a:ext cx="1319213" cy="1190625"/>
          </a:xfrm>
          <a:prstGeom prst="roundRect">
            <a:avLst>
              <a:gd name="adj" fmla="val 18567"/>
            </a:avLst>
          </a:prstGeom>
          <a:solidFill>
            <a:srgbClr val="D3D3D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5pPr>
          </a:lstStyle>
          <a:p>
            <a:pPr lvl="0" indent="0" algn="ctr"/>
            <a:r>
              <a:rPr lang="en-US" altLang="zh-CN" sz="7200" dirty="0">
                <a:solidFill>
                  <a:srgbClr val="FFFFFF"/>
                </a:solidFill>
                <a:latin typeface="David" panose="020E0502060401010101" pitchFamily="34" charset="-79"/>
                <a:ea typeface="方正姚体" panose="02010601030101010101" pitchFamily="2" charset="-122"/>
              </a:rPr>
              <a:t>b</a:t>
            </a:r>
            <a:endParaRPr lang="zh-CN" altLang="en-US" sz="7200" dirty="0">
              <a:solidFill>
                <a:srgbClr val="FFFFFF"/>
              </a:solidFill>
              <a:latin typeface="David" panose="020E0502060401010101" pitchFamily="34" charset="-79"/>
              <a:ea typeface="方正姚体" panose="02010601030101010101" pitchFamily="2" charset="-122"/>
            </a:endParaRPr>
          </a:p>
        </p:txBody>
      </p:sp>
      <p:cxnSp>
        <p:nvCxnSpPr>
          <p:cNvPr id="26" name="MH_Other_2"/>
          <p:cNvCxnSpPr>
            <a:stCxn id="25" idx="3"/>
          </p:cNvCxnSpPr>
          <p:nvPr/>
        </p:nvCxnSpPr>
        <p:spPr>
          <a:xfrm flipV="1">
            <a:off x="3817938" y="3079750"/>
            <a:ext cx="968375" cy="122238"/>
          </a:xfrm>
          <a:prstGeom prst="straightConnector1">
            <a:avLst/>
          </a:prstGeom>
          <a:ln>
            <a:solidFill>
              <a:srgbClr val="B2B2B2"/>
            </a:solidFill>
            <a:tailEnd type="triangle"/>
          </a:ln>
        </p:spPr>
        <p:style>
          <a:lnRef idx="1">
            <a:schemeClr val="accent1"/>
          </a:lnRef>
          <a:fillRef idx="0">
            <a:schemeClr val="accent1"/>
          </a:fillRef>
          <a:effectRef idx="0">
            <a:schemeClr val="accent1"/>
          </a:effectRef>
          <a:fontRef idx="minor">
            <a:schemeClr val="tx1"/>
          </a:fontRef>
        </p:style>
      </p:cxnSp>
      <p:sp>
        <p:nvSpPr>
          <p:cNvPr id="27" name="MH_Other_3"/>
          <p:cNvSpPr/>
          <p:nvPr/>
        </p:nvSpPr>
        <p:spPr>
          <a:xfrm rot="183635">
            <a:off x="2192338" y="1527175"/>
            <a:ext cx="1338263" cy="1100138"/>
          </a:xfrm>
          <a:prstGeom prst="roundRect">
            <a:avLst>
              <a:gd name="adj" fmla="val 18567"/>
            </a:avLst>
          </a:prstGeom>
          <a:solidFill>
            <a:srgbClr val="2462AD"/>
          </a:solidFill>
          <a:ln>
            <a:solidFill>
              <a:srgbClr val="2462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5pPr>
          </a:lstStyle>
          <a:p>
            <a:pPr lvl="0" indent="0" algn="ctr"/>
            <a:r>
              <a:rPr lang="en-US" altLang="zh-CN" sz="7200" dirty="0">
                <a:solidFill>
                  <a:srgbClr val="FFFFFF"/>
                </a:solidFill>
                <a:latin typeface="David" panose="020E0502060401010101" pitchFamily="34" charset="-79"/>
                <a:ea typeface="方正姚体" panose="02010601030101010101" pitchFamily="2" charset="-122"/>
              </a:rPr>
              <a:t>a</a:t>
            </a:r>
            <a:endParaRPr lang="zh-CN" altLang="en-US" sz="7200" dirty="0">
              <a:solidFill>
                <a:srgbClr val="FFFFFF"/>
              </a:solidFill>
              <a:latin typeface="David" panose="020E0502060401010101" pitchFamily="34" charset="-79"/>
              <a:ea typeface="方正姚体" panose="02010601030101010101" pitchFamily="2" charset="-122"/>
            </a:endParaRPr>
          </a:p>
        </p:txBody>
      </p:sp>
      <p:cxnSp>
        <p:nvCxnSpPr>
          <p:cNvPr id="29" name="MH_Other_4"/>
          <p:cNvCxnSpPr>
            <a:stCxn id="25" idx="3"/>
          </p:cNvCxnSpPr>
          <p:nvPr/>
        </p:nvCxnSpPr>
        <p:spPr>
          <a:xfrm>
            <a:off x="3425825" y="2089150"/>
            <a:ext cx="1338263" cy="0"/>
          </a:xfrm>
          <a:prstGeom prst="straightConnector1">
            <a:avLst/>
          </a:prstGeom>
          <a:ln>
            <a:solidFill>
              <a:srgbClr val="2462AD"/>
            </a:solidFill>
            <a:tailEnd type="triangle"/>
          </a:ln>
        </p:spPr>
        <p:style>
          <a:lnRef idx="1">
            <a:schemeClr val="accent1"/>
          </a:lnRef>
          <a:fillRef idx="0">
            <a:schemeClr val="accent1"/>
          </a:fillRef>
          <a:effectRef idx="0">
            <a:schemeClr val="accent1"/>
          </a:effectRef>
          <a:fontRef idx="minor">
            <a:schemeClr val="tx1"/>
          </a:fontRef>
        </p:style>
      </p:cxnSp>
      <p:sp>
        <p:nvSpPr>
          <p:cNvPr id="30" name="MH_Other_5"/>
          <p:cNvSpPr/>
          <p:nvPr/>
        </p:nvSpPr>
        <p:spPr>
          <a:xfrm>
            <a:off x="1182688" y="1635125"/>
            <a:ext cx="1150938" cy="2303463"/>
          </a:xfrm>
          <a:custGeom>
            <a:avLst/>
            <a:gdLst>
              <a:gd name="connsiteX0" fmla="*/ 217182 w 965707"/>
              <a:gd name="connsiteY0" fmla="*/ 0 h 1986527"/>
              <a:gd name="connsiteX1" fmla="*/ 432892 w 965707"/>
              <a:gd name="connsiteY1" fmla="*/ 215710 h 1986527"/>
              <a:gd name="connsiteX2" fmla="*/ 428510 w 965707"/>
              <a:gd name="connsiteY2" fmla="*/ 259183 h 1986527"/>
              <a:gd name="connsiteX3" fmla="*/ 426677 w 965707"/>
              <a:gd name="connsiteY3" fmla="*/ 265085 h 1986527"/>
              <a:gd name="connsiteX4" fmla="*/ 691433 w 965707"/>
              <a:gd name="connsiteY4" fmla="*/ 70895 h 1986527"/>
              <a:gd name="connsiteX5" fmla="*/ 727149 w 965707"/>
              <a:gd name="connsiteY5" fmla="*/ 76387 h 1986527"/>
              <a:gd name="connsiteX6" fmla="*/ 787596 w 965707"/>
              <a:gd name="connsiteY6" fmla="*/ 158799 h 1986527"/>
              <a:gd name="connsiteX7" fmla="*/ 782104 w 965707"/>
              <a:gd name="connsiteY7" fmla="*/ 194515 h 1986527"/>
              <a:gd name="connsiteX8" fmla="*/ 453481 w 965707"/>
              <a:gd name="connsiteY8" fmla="*/ 435549 h 1986527"/>
              <a:gd name="connsiteX9" fmla="*/ 874061 w 965707"/>
              <a:gd name="connsiteY9" fmla="*/ 181449 h 1986527"/>
              <a:gd name="connsiteX10" fmla="*/ 909154 w 965707"/>
              <a:gd name="connsiteY10" fmla="*/ 190109 h 1986527"/>
              <a:gd name="connsiteX11" fmla="*/ 962021 w 965707"/>
              <a:gd name="connsiteY11" fmla="*/ 277611 h 1986527"/>
              <a:gd name="connsiteX12" fmla="*/ 953361 w 965707"/>
              <a:gd name="connsiteY12" fmla="*/ 312705 h 1986527"/>
              <a:gd name="connsiteX13" fmla="*/ 384793 w 965707"/>
              <a:gd name="connsiteY13" fmla="*/ 656215 h 1986527"/>
              <a:gd name="connsiteX14" fmla="*/ 384793 w 965707"/>
              <a:gd name="connsiteY14" fmla="*/ 1131649 h 1986527"/>
              <a:gd name="connsiteX15" fmla="*/ 381842 w 965707"/>
              <a:gd name="connsiteY15" fmla="*/ 1146266 h 1986527"/>
              <a:gd name="connsiteX16" fmla="*/ 387708 w 965707"/>
              <a:gd name="connsiteY16" fmla="*/ 1152370 h 1986527"/>
              <a:gd name="connsiteX17" fmla="*/ 442440 w 965707"/>
              <a:gd name="connsiteY17" fmla="*/ 1292303 h 1986527"/>
              <a:gd name="connsiteX18" fmla="*/ 445419 w 965707"/>
              <a:gd name="connsiteY18" fmla="*/ 1293537 h 1986527"/>
              <a:gd name="connsiteX19" fmla="*/ 453847 w 965707"/>
              <a:gd name="connsiteY19" fmla="*/ 1313884 h 1986527"/>
              <a:gd name="connsiteX20" fmla="*/ 453847 w 965707"/>
              <a:gd name="connsiteY20" fmla="*/ 1951177 h 1986527"/>
              <a:gd name="connsiteX21" fmla="*/ 425072 w 965707"/>
              <a:gd name="connsiteY21" fmla="*/ 1979952 h 1986527"/>
              <a:gd name="connsiteX22" fmla="*/ 309975 w 965707"/>
              <a:gd name="connsiteY22" fmla="*/ 1979952 h 1986527"/>
              <a:gd name="connsiteX23" fmla="*/ 281200 w 965707"/>
              <a:gd name="connsiteY23" fmla="*/ 1951177 h 1986527"/>
              <a:gd name="connsiteX24" fmla="*/ 281200 w 965707"/>
              <a:gd name="connsiteY24" fmla="*/ 1342234 h 1986527"/>
              <a:gd name="connsiteX25" fmla="*/ 230924 w 965707"/>
              <a:gd name="connsiteY25" fmla="*/ 1213693 h 1986527"/>
              <a:gd name="connsiteX26" fmla="*/ 227782 w 965707"/>
              <a:gd name="connsiteY26" fmla="*/ 1195782 h 1986527"/>
              <a:gd name="connsiteX27" fmla="*/ 172672 w 965707"/>
              <a:gd name="connsiteY27" fmla="*/ 1195782 h 1986527"/>
              <a:gd name="connsiteX28" fmla="*/ 172672 w 965707"/>
              <a:gd name="connsiteY28" fmla="*/ 1958468 h 1986527"/>
              <a:gd name="connsiteX29" fmla="*/ 144613 w 965707"/>
              <a:gd name="connsiteY29" fmla="*/ 1986527 h 1986527"/>
              <a:gd name="connsiteX30" fmla="*/ 32381 w 965707"/>
              <a:gd name="connsiteY30" fmla="*/ 1986527 h 1986527"/>
              <a:gd name="connsiteX31" fmla="*/ 4322 w 965707"/>
              <a:gd name="connsiteY31" fmla="*/ 1958468 h 1986527"/>
              <a:gd name="connsiteX32" fmla="*/ 4322 w 965707"/>
              <a:gd name="connsiteY32" fmla="*/ 1169537 h 1986527"/>
              <a:gd name="connsiteX33" fmla="*/ 7911 w 965707"/>
              <a:gd name="connsiteY33" fmla="*/ 1160872 h 1986527"/>
              <a:gd name="connsiteX34" fmla="*/ 5040 w 965707"/>
              <a:gd name="connsiteY34" fmla="*/ 1156613 h 1986527"/>
              <a:gd name="connsiteX35" fmla="*/ 0 w 965707"/>
              <a:gd name="connsiteY35" fmla="*/ 1131649 h 1986527"/>
              <a:gd name="connsiteX36" fmla="*/ 0 w 965707"/>
              <a:gd name="connsiteY36" fmla="*/ 514378 h 1986527"/>
              <a:gd name="connsiteX37" fmla="*/ 64133 w 965707"/>
              <a:gd name="connsiteY37" fmla="*/ 450245 h 1986527"/>
              <a:gd name="connsiteX38" fmla="*/ 174233 w 965707"/>
              <a:gd name="connsiteY38" fmla="*/ 450245 h 1986527"/>
              <a:gd name="connsiteX39" fmla="*/ 203629 w 965707"/>
              <a:gd name="connsiteY39" fmla="*/ 428684 h 1986527"/>
              <a:gd name="connsiteX40" fmla="*/ 133218 w 965707"/>
              <a:gd name="connsiteY40" fmla="*/ 414469 h 1986527"/>
              <a:gd name="connsiteX41" fmla="*/ 1472 w 965707"/>
              <a:gd name="connsiteY41" fmla="*/ 215710 h 1986527"/>
              <a:gd name="connsiteX42" fmla="*/ 217182 w 965707"/>
              <a:gd name="connsiteY42" fmla="*/ 0 h 198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65707" h="1986527">
                <a:moveTo>
                  <a:pt x="217182" y="0"/>
                </a:moveTo>
                <a:cubicBezTo>
                  <a:pt x="336315" y="0"/>
                  <a:pt x="432892" y="96577"/>
                  <a:pt x="432892" y="215710"/>
                </a:cubicBezTo>
                <a:cubicBezTo>
                  <a:pt x="432892" y="230602"/>
                  <a:pt x="431383" y="245141"/>
                  <a:pt x="428510" y="259183"/>
                </a:cubicBezTo>
                <a:lnTo>
                  <a:pt x="426677" y="265085"/>
                </a:lnTo>
                <a:lnTo>
                  <a:pt x="691433" y="70895"/>
                </a:lnTo>
                <a:cubicBezTo>
                  <a:pt x="702812" y="62549"/>
                  <a:pt x="718803" y="65008"/>
                  <a:pt x="727149" y="76387"/>
                </a:cubicBezTo>
                <a:lnTo>
                  <a:pt x="787596" y="158799"/>
                </a:lnTo>
                <a:cubicBezTo>
                  <a:pt x="795942" y="170178"/>
                  <a:pt x="793483" y="186169"/>
                  <a:pt x="782104" y="194515"/>
                </a:cubicBezTo>
                <a:lnTo>
                  <a:pt x="453481" y="435549"/>
                </a:lnTo>
                <a:lnTo>
                  <a:pt x="874061" y="181449"/>
                </a:lnTo>
                <a:cubicBezTo>
                  <a:pt x="886143" y="174150"/>
                  <a:pt x="901855" y="178027"/>
                  <a:pt x="909154" y="190109"/>
                </a:cubicBezTo>
                <a:lnTo>
                  <a:pt x="962021" y="277611"/>
                </a:lnTo>
                <a:cubicBezTo>
                  <a:pt x="969320" y="289694"/>
                  <a:pt x="965443" y="305405"/>
                  <a:pt x="953361" y="312705"/>
                </a:cubicBezTo>
                <a:lnTo>
                  <a:pt x="384793" y="656215"/>
                </a:lnTo>
                <a:lnTo>
                  <a:pt x="384793" y="1131649"/>
                </a:lnTo>
                <a:lnTo>
                  <a:pt x="381842" y="1146266"/>
                </a:lnTo>
                <a:lnTo>
                  <a:pt x="387708" y="1152370"/>
                </a:lnTo>
                <a:lnTo>
                  <a:pt x="442440" y="1292303"/>
                </a:lnTo>
                <a:lnTo>
                  <a:pt x="445419" y="1293537"/>
                </a:lnTo>
                <a:cubicBezTo>
                  <a:pt x="450626" y="1298744"/>
                  <a:pt x="453847" y="1305938"/>
                  <a:pt x="453847" y="1313884"/>
                </a:cubicBezTo>
                <a:lnTo>
                  <a:pt x="453847" y="1951177"/>
                </a:lnTo>
                <a:cubicBezTo>
                  <a:pt x="453847" y="1967069"/>
                  <a:pt x="440964" y="1979952"/>
                  <a:pt x="425072" y="1979952"/>
                </a:cubicBezTo>
                <a:lnTo>
                  <a:pt x="309975" y="1979952"/>
                </a:lnTo>
                <a:cubicBezTo>
                  <a:pt x="294083" y="1979952"/>
                  <a:pt x="281200" y="1967069"/>
                  <a:pt x="281200" y="1951177"/>
                </a:cubicBezTo>
                <a:lnTo>
                  <a:pt x="281200" y="1342234"/>
                </a:lnTo>
                <a:lnTo>
                  <a:pt x="230924" y="1213693"/>
                </a:lnTo>
                <a:lnTo>
                  <a:pt x="227782" y="1195782"/>
                </a:lnTo>
                <a:lnTo>
                  <a:pt x="172672" y="1195782"/>
                </a:lnTo>
                <a:lnTo>
                  <a:pt x="172672" y="1958468"/>
                </a:lnTo>
                <a:cubicBezTo>
                  <a:pt x="172672" y="1973965"/>
                  <a:pt x="160110" y="1986527"/>
                  <a:pt x="144613" y="1986527"/>
                </a:cubicBezTo>
                <a:lnTo>
                  <a:pt x="32381" y="1986527"/>
                </a:lnTo>
                <a:cubicBezTo>
                  <a:pt x="16884" y="1986527"/>
                  <a:pt x="4322" y="1973965"/>
                  <a:pt x="4322" y="1958468"/>
                </a:cubicBezTo>
                <a:lnTo>
                  <a:pt x="4322" y="1169537"/>
                </a:lnTo>
                <a:lnTo>
                  <a:pt x="7911" y="1160872"/>
                </a:lnTo>
                <a:lnTo>
                  <a:pt x="5040" y="1156613"/>
                </a:lnTo>
                <a:cubicBezTo>
                  <a:pt x="1795" y="1148940"/>
                  <a:pt x="0" y="1140504"/>
                  <a:pt x="0" y="1131649"/>
                </a:cubicBezTo>
                <a:lnTo>
                  <a:pt x="0" y="514378"/>
                </a:lnTo>
                <a:cubicBezTo>
                  <a:pt x="0" y="478958"/>
                  <a:pt x="28713" y="450245"/>
                  <a:pt x="64133" y="450245"/>
                </a:cubicBezTo>
                <a:lnTo>
                  <a:pt x="174233" y="450245"/>
                </a:lnTo>
                <a:lnTo>
                  <a:pt x="203629" y="428684"/>
                </a:lnTo>
                <a:lnTo>
                  <a:pt x="133218" y="414469"/>
                </a:lnTo>
                <a:cubicBezTo>
                  <a:pt x="55797" y="381722"/>
                  <a:pt x="1472" y="305060"/>
                  <a:pt x="1472" y="215710"/>
                </a:cubicBezTo>
                <a:cubicBezTo>
                  <a:pt x="1472" y="96577"/>
                  <a:pt x="98049" y="0"/>
                  <a:pt x="217182"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000000"/>
                                          </p:val>
                                        </p:tav>
                                        <p:tav tm="100000">
                                          <p:val>
                                            <p:strVal val="#ppt_w"/>
                                          </p:val>
                                        </p:tav>
                                      </p:tavLst>
                                    </p:anim>
                                    <p:anim calcmode="lin" valueType="num">
                                      <p:cBhvr>
                                        <p:cTn id="14" dur="500" fill="hold"/>
                                        <p:tgtEl>
                                          <p:spTgt spid="15"/>
                                        </p:tgtEl>
                                        <p:attrNameLst>
                                          <p:attrName>ppt_h</p:attrName>
                                        </p:attrNameLst>
                                      </p:cBhvr>
                                      <p:tavLst>
                                        <p:tav tm="0">
                                          <p:val>
                                            <p:fltVal val="0.000000"/>
                                          </p:val>
                                        </p:tav>
                                        <p:tav tm="100000">
                                          <p:val>
                                            <p:strVal val="#ppt_h"/>
                                          </p:val>
                                        </p:tav>
                                      </p:tavLst>
                                    </p:anim>
                                    <p:animEffect transition="in" filter="fade">
                                      <p:cBhvr>
                                        <p:cTn id="15" dur="500"/>
                                        <p:tgtEl>
                                          <p:spTgt spid="1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000000"/>
                                          </p:val>
                                        </p:tav>
                                        <p:tav tm="100000">
                                          <p:val>
                                            <p:strVal val="#ppt_w"/>
                                          </p:val>
                                        </p:tav>
                                      </p:tavLst>
                                    </p:anim>
                                    <p:anim calcmode="lin" valueType="num">
                                      <p:cBhvr>
                                        <p:cTn id="19" dur="500" fill="hold"/>
                                        <p:tgtEl>
                                          <p:spTgt spid="24"/>
                                        </p:tgtEl>
                                        <p:attrNameLst>
                                          <p:attrName>ppt_h</p:attrName>
                                        </p:attrNameLst>
                                      </p:cBhvr>
                                      <p:tavLst>
                                        <p:tav tm="0">
                                          <p:val>
                                            <p:fltVal val="0.000000"/>
                                          </p:val>
                                        </p:tav>
                                        <p:tav tm="100000">
                                          <p:val>
                                            <p:strVal val="#ppt_h"/>
                                          </p:val>
                                        </p:tav>
                                      </p:tavLst>
                                    </p:anim>
                                    <p:animEffect transition="in" filter="fade">
                                      <p:cBhvr>
                                        <p:cTn id="20" dur="500"/>
                                        <p:tgtEl>
                                          <p:spTgt spid="2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000000"/>
                                          </p:val>
                                        </p:tav>
                                        <p:tav tm="100000">
                                          <p:val>
                                            <p:strVal val="#ppt_w"/>
                                          </p:val>
                                        </p:tav>
                                      </p:tavLst>
                                    </p:anim>
                                    <p:anim calcmode="lin" valueType="num">
                                      <p:cBhvr>
                                        <p:cTn id="24" dur="500" fill="hold"/>
                                        <p:tgtEl>
                                          <p:spTgt spid="25"/>
                                        </p:tgtEl>
                                        <p:attrNameLst>
                                          <p:attrName>ppt_h</p:attrName>
                                        </p:attrNameLst>
                                      </p:cBhvr>
                                      <p:tavLst>
                                        <p:tav tm="0">
                                          <p:val>
                                            <p:fltVal val="0.000000"/>
                                          </p:val>
                                        </p:tav>
                                        <p:tav tm="100000">
                                          <p:val>
                                            <p:strVal val="#ppt_h"/>
                                          </p:val>
                                        </p:tav>
                                      </p:tavLst>
                                    </p:anim>
                                    <p:animEffect transition="in" filter="fade">
                                      <p:cBhvr>
                                        <p:cTn id="25" dur="500"/>
                                        <p:tgtEl>
                                          <p:spTgt spid="25"/>
                                        </p:tgtEl>
                                      </p:cBhvr>
                                    </p:animEffect>
                                  </p:childTnLst>
                                </p:cTn>
                              </p:par>
                              <p:par>
                                <p:cTn id="26" presetID="53" presetClass="entr" presetSubtype="16"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000000"/>
                                          </p:val>
                                        </p:tav>
                                        <p:tav tm="100000">
                                          <p:val>
                                            <p:strVal val="#ppt_w"/>
                                          </p:val>
                                        </p:tav>
                                      </p:tavLst>
                                    </p:anim>
                                    <p:anim calcmode="lin" valueType="num">
                                      <p:cBhvr>
                                        <p:cTn id="29" dur="500" fill="hold"/>
                                        <p:tgtEl>
                                          <p:spTgt spid="26"/>
                                        </p:tgtEl>
                                        <p:attrNameLst>
                                          <p:attrName>ppt_h</p:attrName>
                                        </p:attrNameLst>
                                      </p:cBhvr>
                                      <p:tavLst>
                                        <p:tav tm="0">
                                          <p:val>
                                            <p:fltVal val="0.000000"/>
                                          </p:val>
                                        </p:tav>
                                        <p:tav tm="100000">
                                          <p:val>
                                            <p:strVal val="#ppt_h"/>
                                          </p:val>
                                        </p:tav>
                                      </p:tavLst>
                                    </p:anim>
                                    <p:animEffect transition="in" filter="fade">
                                      <p:cBhvr>
                                        <p:cTn id="30" dur="500"/>
                                        <p:tgtEl>
                                          <p:spTgt spid="2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000000"/>
                                          </p:val>
                                        </p:tav>
                                        <p:tav tm="100000">
                                          <p:val>
                                            <p:strVal val="#ppt_w"/>
                                          </p:val>
                                        </p:tav>
                                      </p:tavLst>
                                    </p:anim>
                                    <p:anim calcmode="lin" valueType="num">
                                      <p:cBhvr>
                                        <p:cTn id="34" dur="500" fill="hold"/>
                                        <p:tgtEl>
                                          <p:spTgt spid="27"/>
                                        </p:tgtEl>
                                        <p:attrNameLst>
                                          <p:attrName>ppt_h</p:attrName>
                                        </p:attrNameLst>
                                      </p:cBhvr>
                                      <p:tavLst>
                                        <p:tav tm="0">
                                          <p:val>
                                            <p:fltVal val="0.000000"/>
                                          </p:val>
                                        </p:tav>
                                        <p:tav tm="100000">
                                          <p:val>
                                            <p:strVal val="#ppt_h"/>
                                          </p:val>
                                        </p:tav>
                                      </p:tavLst>
                                    </p:anim>
                                    <p:animEffect transition="in" filter="fade">
                                      <p:cBhvr>
                                        <p:cTn id="35" dur="500"/>
                                        <p:tgtEl>
                                          <p:spTgt spid="27"/>
                                        </p:tgtEl>
                                      </p:cBhvr>
                                    </p:animEffect>
                                  </p:childTnLst>
                                </p:cTn>
                              </p:par>
                              <p:par>
                                <p:cTn id="36" presetID="53" presetClass="entr" presetSubtype="16"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000000"/>
                                          </p:val>
                                        </p:tav>
                                        <p:tav tm="100000">
                                          <p:val>
                                            <p:strVal val="#ppt_w"/>
                                          </p:val>
                                        </p:tav>
                                      </p:tavLst>
                                    </p:anim>
                                    <p:anim calcmode="lin" valueType="num">
                                      <p:cBhvr>
                                        <p:cTn id="39" dur="500" fill="hold"/>
                                        <p:tgtEl>
                                          <p:spTgt spid="29"/>
                                        </p:tgtEl>
                                        <p:attrNameLst>
                                          <p:attrName>ppt_h</p:attrName>
                                        </p:attrNameLst>
                                      </p:cBhvr>
                                      <p:tavLst>
                                        <p:tav tm="0">
                                          <p:val>
                                            <p:fltVal val="0.000000"/>
                                          </p:val>
                                        </p:tav>
                                        <p:tav tm="100000">
                                          <p:val>
                                            <p:strVal val="#ppt_h"/>
                                          </p:val>
                                        </p:tav>
                                      </p:tavLst>
                                    </p:anim>
                                    <p:animEffect transition="in" filter="fade">
                                      <p:cBhvr>
                                        <p:cTn id="40" dur="500"/>
                                        <p:tgtEl>
                                          <p:spTgt spid="29"/>
                                        </p:tgtEl>
                                      </p:cBhvr>
                                    </p:animEffect>
                                  </p:childTnLst>
                                </p:cTn>
                              </p:par>
                              <p:par>
                                <p:cTn id="41" presetID="53" presetClass="entr" presetSubtype="16"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000000"/>
                                          </p:val>
                                        </p:tav>
                                        <p:tav tm="100000">
                                          <p:val>
                                            <p:strVal val="#ppt_w"/>
                                          </p:val>
                                        </p:tav>
                                      </p:tavLst>
                                    </p:anim>
                                    <p:anim calcmode="lin" valueType="num">
                                      <p:cBhvr>
                                        <p:cTn id="44" dur="500" fill="hold"/>
                                        <p:tgtEl>
                                          <p:spTgt spid="30"/>
                                        </p:tgtEl>
                                        <p:attrNameLst>
                                          <p:attrName>ppt_h</p:attrName>
                                        </p:attrNameLst>
                                      </p:cBhvr>
                                      <p:tavLst>
                                        <p:tav tm="0">
                                          <p:val>
                                            <p:fltVal val="0.000000"/>
                                          </p:val>
                                        </p:tav>
                                        <p:tav tm="100000">
                                          <p:val>
                                            <p:strVal val="#ppt_h"/>
                                          </p:val>
                                        </p:tav>
                                      </p:tavLst>
                                    </p:anim>
                                    <p:animEffect transition="in" filter="fade">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5" grpId="0"/>
      <p:bldP spid="24" grpId="0"/>
      <p:bldP spid="25"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1" name="直接连接符 10"/>
          <p:cNvCxnSpPr/>
          <p:nvPr/>
        </p:nvCxnSpPr>
        <p:spPr>
          <a:xfrm>
            <a:off x="1187450" y="771525"/>
            <a:ext cx="2232025"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316288" y="658813"/>
            <a:ext cx="206375" cy="207963"/>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4" name="标题层"/>
          <p:cNvSpPr txBox="1"/>
          <p:nvPr/>
        </p:nvSpPr>
        <p:spPr bwMode="auto">
          <a:xfrm>
            <a:off x="1258888" y="339725"/>
            <a:ext cx="2233613" cy="461963"/>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综合分析思维</a:t>
            </a:r>
            <a:endParaRPr kumimoji="0" lang="zh-CN" altLang="en-US" sz="2400" b="1"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3"/>
          <p:cNvGrpSpPr/>
          <p:nvPr/>
        </p:nvGrpSpPr>
        <p:grpSpPr>
          <a:xfrm>
            <a:off x="468313" y="400050"/>
            <a:ext cx="714375" cy="714375"/>
            <a:chOff x="2195736" y="1707654"/>
            <a:chExt cx="1296144" cy="1296144"/>
          </a:xfrm>
        </p:grpSpPr>
        <p:sp>
          <p:nvSpPr>
            <p:cNvPr id="15" name="椭圆 2"/>
            <p:cNvSpPr/>
            <p:nvPr/>
          </p:nvSpPr>
          <p:spPr>
            <a:xfrm>
              <a:off x="2195736" y="1707654"/>
              <a:ext cx="1296144" cy="1296144"/>
            </a:xfrm>
            <a:custGeom>
              <a:avLst/>
              <a:gdLst/>
              <a:ahLst/>
              <a:cxnLst/>
              <a:rect l="l" t="t" r="r" b="b"/>
              <a:pathLst>
                <a:path w="1296144" h="1296144">
                  <a:moveTo>
                    <a:pt x="648072" y="144016"/>
                  </a:moveTo>
                  <a:cubicBezTo>
                    <a:pt x="369690" y="144016"/>
                    <a:pt x="144016" y="369690"/>
                    <a:pt x="144016" y="648072"/>
                  </a:cubicBezTo>
                  <a:cubicBezTo>
                    <a:pt x="144016" y="926454"/>
                    <a:pt x="369690" y="1152128"/>
                    <a:pt x="648072" y="1152128"/>
                  </a:cubicBezTo>
                  <a:cubicBezTo>
                    <a:pt x="926454" y="1152128"/>
                    <a:pt x="1152128" y="926454"/>
                    <a:pt x="1152128" y="648072"/>
                  </a:cubicBezTo>
                  <a:cubicBezTo>
                    <a:pt x="1152128" y="369690"/>
                    <a:pt x="926454" y="144016"/>
                    <a:pt x="648072" y="144016"/>
                  </a:cubicBezTo>
                  <a:close/>
                  <a:moveTo>
                    <a:pt x="648072" y="0"/>
                  </a:moveTo>
                  <a:cubicBezTo>
                    <a:pt x="1005992" y="0"/>
                    <a:pt x="1296144" y="290152"/>
                    <a:pt x="1296144" y="648072"/>
                  </a:cubicBezTo>
                  <a:cubicBezTo>
                    <a:pt x="1296144" y="1005992"/>
                    <a:pt x="1005992" y="1296144"/>
                    <a:pt x="648072" y="1296144"/>
                  </a:cubicBezTo>
                  <a:cubicBezTo>
                    <a:pt x="290152" y="1296144"/>
                    <a:pt x="0" y="1005992"/>
                    <a:pt x="0" y="648072"/>
                  </a:cubicBezTo>
                  <a:cubicBezTo>
                    <a:pt x="0" y="290152"/>
                    <a:pt x="290152" y="0"/>
                    <a:pt x="648072" y="0"/>
                  </a:cubicBezTo>
                  <a:close/>
                </a:path>
              </a:pathLst>
            </a:custGeom>
            <a:solidFill>
              <a:srgbClr val="246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燕尾形 6"/>
            <p:cNvSpPr/>
            <p:nvPr/>
          </p:nvSpPr>
          <p:spPr>
            <a:xfrm>
              <a:off x="2452084" y="2012968"/>
              <a:ext cx="783447" cy="685516"/>
            </a:xfrm>
            <a:custGeom>
              <a:avLst/>
              <a:gdLst/>
              <a:ahLst/>
              <a:cxnLst/>
              <a:rect l="l" t="t" r="r" b="b"/>
              <a:pathLst>
                <a:path w="1074036" h="936104">
                  <a:moveTo>
                    <a:pt x="353956" y="0"/>
                  </a:moveTo>
                  <a:lnTo>
                    <a:pt x="684689" y="0"/>
                  </a:lnTo>
                  <a:lnTo>
                    <a:pt x="1074036" y="468052"/>
                  </a:lnTo>
                  <a:lnTo>
                    <a:pt x="684689" y="936104"/>
                  </a:lnTo>
                  <a:lnTo>
                    <a:pt x="353956" y="936104"/>
                  </a:lnTo>
                  <a:lnTo>
                    <a:pt x="607658" y="631118"/>
                  </a:lnTo>
                  <a:lnTo>
                    <a:pt x="0" y="631118"/>
                  </a:lnTo>
                  <a:lnTo>
                    <a:pt x="0" y="343086"/>
                  </a:lnTo>
                  <a:lnTo>
                    <a:pt x="639351" y="343086"/>
                  </a:lnTo>
                  <a:close/>
                </a:path>
              </a:pathLst>
            </a:custGeom>
            <a:noFill/>
            <a:ln w="25400">
              <a:solidFill>
                <a:srgbClr val="2462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49159" name="矩形 28"/>
          <p:cNvSpPr/>
          <p:nvPr/>
        </p:nvSpPr>
        <p:spPr>
          <a:xfrm>
            <a:off x="971550" y="3303588"/>
            <a:ext cx="7202488" cy="1212850"/>
          </a:xfrm>
          <a:prstGeom prst="roundRect">
            <a:avLst>
              <a:gd name="adj" fmla="val 19852"/>
            </a:avLst>
          </a:prstGeom>
          <a:solidFill>
            <a:srgbClr val="F0FBFF"/>
          </a:solidFill>
          <a:ln w="25400" cap="flat" cmpd="sng">
            <a:solidFill>
              <a:schemeClr val="accent2"/>
            </a:solidFill>
            <a:prstDash val="solid"/>
            <a:round/>
            <a:headEnd type="none" w="med" len="med"/>
            <a:tailEnd type="none" w="med" len="med"/>
          </a:ln>
        </p:spPr>
        <p:txBody>
          <a:bodyPr anchor="ctr">
            <a:spAutoFit/>
          </a:bodyPr>
          <a:p>
            <a:pPr lvl="0" indent="0"/>
            <a:r>
              <a:rPr lang="zh-CN" altLang="en-US" sz="3200" b="1"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综合</a:t>
            </a:r>
            <a:r>
              <a:rPr lang="zh-CN" altLang="en-US" sz="32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是在头脑中将事物的各个部分或各种特征联合为整体。</a:t>
            </a:r>
            <a:endParaRPr lang="zh-CN" altLang="en-US" sz="3200" b="1"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60" name="矩形 28"/>
          <p:cNvSpPr/>
          <p:nvPr/>
        </p:nvSpPr>
        <p:spPr>
          <a:xfrm>
            <a:off x="971550" y="1673225"/>
            <a:ext cx="7202488" cy="1212850"/>
          </a:xfrm>
          <a:prstGeom prst="roundRect">
            <a:avLst>
              <a:gd name="adj" fmla="val 19852"/>
            </a:avLst>
          </a:prstGeom>
          <a:solidFill>
            <a:srgbClr val="F0FBFF"/>
          </a:solidFill>
          <a:ln w="25400" cap="flat" cmpd="sng">
            <a:solidFill>
              <a:schemeClr val="accent2"/>
            </a:solidFill>
            <a:prstDash val="solid"/>
            <a:round/>
            <a:headEnd type="none" w="med" len="med"/>
            <a:tailEnd type="none" w="med" len="med"/>
          </a:ln>
        </p:spPr>
        <p:txBody>
          <a:bodyPr anchor="ctr">
            <a:spAutoFit/>
          </a:bodyPr>
          <a:p>
            <a:pPr lvl="0" indent="0"/>
            <a:r>
              <a:rPr lang="zh-CN" altLang="en-US" sz="3200" b="1"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分析</a:t>
            </a:r>
            <a:r>
              <a:rPr lang="zh-CN" altLang="en-US" sz="32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是在头脑中将事物的整体分解为部分。</a:t>
            </a:r>
            <a:endParaRPr lang="zh-CN" altLang="en-US" dirty="0">
              <a:latin typeface="Calibri" panose="020F0502020204030204" pitchFamily="34" charset="0"/>
              <a:ea typeface="宋体" panose="02010600030101010101" pitchFamily="2" charset="-122"/>
            </a:endParaRPr>
          </a:p>
        </p:txBody>
      </p:sp>
      <p:sp>
        <p:nvSpPr>
          <p:cNvPr id="49161" name="内容占位符 2"/>
          <p:cNvSpPr txBox="1"/>
          <p:nvPr/>
        </p:nvSpPr>
        <p:spPr>
          <a:xfrm>
            <a:off x="1187450" y="915988"/>
            <a:ext cx="5832475" cy="576262"/>
          </a:xfrm>
          <a:prstGeom prst="rect">
            <a:avLst/>
          </a:prstGeom>
          <a:noFill/>
          <a:ln w="9525">
            <a:noFill/>
          </a:ln>
        </p:spPr>
        <p:txBody>
          <a:bodyPr anchor="t"/>
          <a:p>
            <a:pPr marL="342900" lvl="0" indent="-342900">
              <a:spcBef>
                <a:spcPct val="20000"/>
              </a:spcBef>
            </a:pPr>
            <a:r>
              <a:rPr lang="en-US" altLang="zh-CN" sz="2400" b="1"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、综合分析能力的一般定义</a:t>
            </a:r>
            <a:endParaRPr lang="en-US" altLang="x-none" sz="2400" b="1" dirty="0">
              <a:latin typeface="微软雅黑" panose="020B0503020204020204" pitchFamily="34" charset="-122"/>
              <a:ea typeface="微软雅黑" panose="020B0503020204020204" pitchFamily="34" charset="-122"/>
              <a:sym typeface="微软雅黑" panose="020B0503020204020204" pitchFamily="34" charset="-122"/>
            </a:endParaRPr>
          </a:p>
          <a:p>
            <a:pPr marL="342900" lvl="0" indent="-342900">
              <a:spcBef>
                <a:spcPct val="20000"/>
              </a:spcBef>
            </a:pP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    </a:t>
            </a:r>
            <a:endParaRPr lang="en-US" altLang="x-none" sz="2400" dirty="0">
              <a:latin typeface="微软雅黑" panose="020B0503020204020204" pitchFamily="34" charset="-122"/>
              <a:ea typeface="微软雅黑" panose="020B0503020204020204" pitchFamily="34" charset="-122"/>
              <a:sym typeface="微软雅黑" panose="020B0503020204020204" pitchFamily="34" charset="-122"/>
            </a:endParaRPr>
          </a:p>
          <a:p>
            <a:pPr marL="342900" lvl="0" indent="-342900">
              <a:spcBef>
                <a:spcPct val="20000"/>
              </a:spcBef>
            </a:pPr>
            <a:r>
              <a:rPr lang="en-US" altLang="x-none" sz="2400" dirty="0">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000000"/>
                                          </p:val>
                                        </p:tav>
                                        <p:tav tm="100000">
                                          <p:val>
                                            <p:strVal val="#ppt_w"/>
                                          </p:val>
                                        </p:tav>
                                      </p:tavLst>
                                    </p:anim>
                                    <p:anim calcmode="lin" valueType="num">
                                      <p:cBhvr>
                                        <p:cTn id="8" dur="200" fill="hold"/>
                                        <p:tgtEl>
                                          <p:spTgt spid="2"/>
                                        </p:tgtEl>
                                        <p:attrNameLst>
                                          <p:attrName>ppt_h</p:attrName>
                                        </p:attrNameLst>
                                      </p:cBhvr>
                                      <p:tavLst>
                                        <p:tav tm="0">
                                          <p:val>
                                            <p:fltVal val="0.000000"/>
                                          </p:val>
                                        </p:tav>
                                        <p:tav tm="100000">
                                          <p:val>
                                            <p:strVal val="#ppt_h"/>
                                          </p:val>
                                        </p:tav>
                                      </p:tavLst>
                                    </p:anim>
                                    <p:animEffect transition="in" filter="fade">
                                      <p:cBhvr>
                                        <p:cTn id="9" dur="200"/>
                                        <p:tgtEl>
                                          <p:spTgt spid="2"/>
                                        </p:tgtEl>
                                      </p:cBhvr>
                                    </p:animEffect>
                                  </p:childTnLst>
                                </p:cTn>
                              </p:par>
                              <p:par>
                                <p:cTn id="10" presetID="6" presetClass="emph" presetSubtype="0" autoRev="1" fill="hold" nodeType="withEffect">
                                  <p:stCondLst>
                                    <p:cond delay="150"/>
                                  </p:stCondLst>
                                  <p:childTnLst>
                                    <p:animScale>
                                      <p:cBhvr>
                                        <p:cTn id="11" dur="100" fill="hold"/>
                                        <p:tgtEl>
                                          <p:spTgt spid="2"/>
                                        </p:tgtEl>
                                      </p:cBhvr>
                                      <p:by x="130000" y="130000"/>
                                    </p:animScale>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p:tgtEl>
                                          <p:spTgt spid="44"/>
                                        </p:tgtEl>
                                        <p:attrNameLst>
                                          <p:attrName>ppt_y</p:attrName>
                                        </p:attrNameLst>
                                      </p:cBhvr>
                                      <p:tavLst>
                                        <p:tav tm="0">
                                          <p:val>
                                            <p:strVal val="#ppt_y+#ppt_h*1.125000"/>
                                          </p:val>
                                        </p:tav>
                                        <p:tav tm="100000">
                                          <p:val>
                                            <p:strVal val="#ppt_y"/>
                                          </p:val>
                                        </p:tav>
                                      </p:tavLst>
                                    </p:anim>
                                    <p:animEffect transition="in" filter="wipe(up)">
                                      <p:cBhvr>
                                        <p:cTn id="19" dur="500"/>
                                        <p:tgtEl>
                                          <p:spTgt spid="4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350" fill="hold"/>
                                        <p:tgtEl>
                                          <p:spTgt spid="13"/>
                                        </p:tgtEl>
                                        <p:attrNameLst>
                                          <p:attrName>ppt_w</p:attrName>
                                        </p:attrNameLst>
                                      </p:cBhvr>
                                      <p:tavLst>
                                        <p:tav tm="0">
                                          <p:val>
                                            <p:fltVal val="0.000000"/>
                                          </p:val>
                                        </p:tav>
                                        <p:tav tm="100000">
                                          <p:val>
                                            <p:strVal val="#ppt_w"/>
                                          </p:val>
                                        </p:tav>
                                      </p:tavLst>
                                    </p:anim>
                                    <p:anim calcmode="lin" valueType="num">
                                      <p:cBhvr>
                                        <p:cTn id="24" dur="350" fill="hold"/>
                                        <p:tgtEl>
                                          <p:spTgt spid="13"/>
                                        </p:tgtEl>
                                        <p:attrNameLst>
                                          <p:attrName>ppt_h</p:attrName>
                                        </p:attrNameLst>
                                      </p:cBhvr>
                                      <p:tavLst>
                                        <p:tav tm="0">
                                          <p:val>
                                            <p:fltVal val="0.000000"/>
                                          </p:val>
                                        </p:tav>
                                        <p:tav tm="100000">
                                          <p:val>
                                            <p:strVal val="#ppt_h"/>
                                          </p:val>
                                        </p:tav>
                                      </p:tavLst>
                                    </p:anim>
                                    <p:animEffect transition="in" filter="fade">
                                      <p:cBhvr>
                                        <p:cTn id="25" dur="3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4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timg"/>
          <p:cNvPicPr>
            <a:picLocks noChangeAspect="1"/>
          </p:cNvPicPr>
          <p:nvPr/>
        </p:nvPicPr>
        <p:blipFill>
          <a:blip r:embed="rId1"/>
          <a:stretch>
            <a:fillRect/>
          </a:stretch>
        </p:blipFill>
        <p:spPr>
          <a:xfrm>
            <a:off x="1873250" y="1017905"/>
            <a:ext cx="5088890" cy="3911600"/>
          </a:xfrm>
          <a:prstGeom prst="rect">
            <a:avLst/>
          </a:prstGeom>
        </p:spPr>
      </p:pic>
      <p:cxnSp>
        <p:nvCxnSpPr>
          <p:cNvPr id="5" name="直接连接符 4"/>
          <p:cNvCxnSpPr/>
          <p:nvPr/>
        </p:nvCxnSpPr>
        <p:spPr>
          <a:xfrm>
            <a:off x="1187450" y="771525"/>
            <a:ext cx="2232025"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3316288" y="658813"/>
            <a:ext cx="206375" cy="207963"/>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标题层"/>
          <p:cNvSpPr txBox="1"/>
          <p:nvPr/>
        </p:nvSpPr>
        <p:spPr bwMode="auto">
          <a:xfrm>
            <a:off x="1258888" y="339725"/>
            <a:ext cx="2233613" cy="461963"/>
          </a:xfrm>
          <a:prstGeom prst="rect">
            <a:avLst/>
          </a:prstGeom>
          <a:noFill/>
          <a:effectLst>
            <a:outerShdw blurRad="12700" dist="12700" dir="4380000" algn="tl" rotWithShape="0">
              <a:prstClr val="black">
                <a:alpha val="40000"/>
              </a:prstClr>
            </a:outerShdw>
          </a:effectLst>
        </p:spPr>
        <p:txBody>
          <a:bodyPr wrap="square">
            <a:spAutoFit/>
          </a:bodyPr>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综合分析思维</a:t>
            </a:r>
            <a:endParaRPr kumimoji="0" lang="zh-CN" altLang="en-US" sz="2400" b="1"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10" name="组合 13"/>
          <p:cNvGrpSpPr/>
          <p:nvPr/>
        </p:nvGrpSpPr>
        <p:grpSpPr>
          <a:xfrm>
            <a:off x="468313" y="400050"/>
            <a:ext cx="714375" cy="714375"/>
            <a:chOff x="2195736" y="1707654"/>
            <a:chExt cx="1296144" cy="1296144"/>
          </a:xfrm>
        </p:grpSpPr>
        <p:sp>
          <p:nvSpPr>
            <p:cNvPr id="14" name="椭圆 2"/>
            <p:cNvSpPr/>
            <p:nvPr/>
          </p:nvSpPr>
          <p:spPr>
            <a:xfrm>
              <a:off x="2195736" y="1707654"/>
              <a:ext cx="1296144" cy="1296144"/>
            </a:xfrm>
            <a:custGeom>
              <a:avLst/>
              <a:gdLst/>
              <a:ahLst/>
              <a:cxnLst/>
              <a:rect l="l" t="t" r="r" b="b"/>
              <a:pathLst>
                <a:path w="1296144" h="1296144">
                  <a:moveTo>
                    <a:pt x="648072" y="144016"/>
                  </a:moveTo>
                  <a:cubicBezTo>
                    <a:pt x="369690" y="144016"/>
                    <a:pt x="144016" y="369690"/>
                    <a:pt x="144016" y="648072"/>
                  </a:cubicBezTo>
                  <a:cubicBezTo>
                    <a:pt x="144016" y="926454"/>
                    <a:pt x="369690" y="1152128"/>
                    <a:pt x="648072" y="1152128"/>
                  </a:cubicBezTo>
                  <a:cubicBezTo>
                    <a:pt x="926454" y="1152128"/>
                    <a:pt x="1152128" y="926454"/>
                    <a:pt x="1152128" y="648072"/>
                  </a:cubicBezTo>
                  <a:cubicBezTo>
                    <a:pt x="1152128" y="369690"/>
                    <a:pt x="926454" y="144016"/>
                    <a:pt x="648072" y="144016"/>
                  </a:cubicBezTo>
                  <a:close/>
                  <a:moveTo>
                    <a:pt x="648072" y="0"/>
                  </a:moveTo>
                  <a:cubicBezTo>
                    <a:pt x="1005992" y="0"/>
                    <a:pt x="1296144" y="290152"/>
                    <a:pt x="1296144" y="648072"/>
                  </a:cubicBezTo>
                  <a:cubicBezTo>
                    <a:pt x="1296144" y="1005992"/>
                    <a:pt x="1005992" y="1296144"/>
                    <a:pt x="648072" y="1296144"/>
                  </a:cubicBezTo>
                  <a:cubicBezTo>
                    <a:pt x="290152" y="1296144"/>
                    <a:pt x="0" y="1005992"/>
                    <a:pt x="0" y="648072"/>
                  </a:cubicBezTo>
                  <a:cubicBezTo>
                    <a:pt x="0" y="290152"/>
                    <a:pt x="290152" y="0"/>
                    <a:pt x="648072" y="0"/>
                  </a:cubicBezTo>
                  <a:close/>
                </a:path>
              </a:pathLst>
            </a:custGeom>
            <a:solidFill>
              <a:srgbClr val="246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燕尾形 6"/>
            <p:cNvSpPr/>
            <p:nvPr/>
          </p:nvSpPr>
          <p:spPr>
            <a:xfrm>
              <a:off x="2452084" y="2012968"/>
              <a:ext cx="783447" cy="685516"/>
            </a:xfrm>
            <a:custGeom>
              <a:avLst/>
              <a:gdLst/>
              <a:ahLst/>
              <a:cxnLst/>
              <a:rect l="l" t="t" r="r" b="b"/>
              <a:pathLst>
                <a:path w="1074036" h="936104">
                  <a:moveTo>
                    <a:pt x="353956" y="0"/>
                  </a:moveTo>
                  <a:lnTo>
                    <a:pt x="684689" y="0"/>
                  </a:lnTo>
                  <a:lnTo>
                    <a:pt x="1074036" y="468052"/>
                  </a:lnTo>
                  <a:lnTo>
                    <a:pt x="684689" y="936104"/>
                  </a:lnTo>
                  <a:lnTo>
                    <a:pt x="353956" y="936104"/>
                  </a:lnTo>
                  <a:lnTo>
                    <a:pt x="607658" y="631118"/>
                  </a:lnTo>
                  <a:lnTo>
                    <a:pt x="0" y="631118"/>
                  </a:lnTo>
                  <a:lnTo>
                    <a:pt x="0" y="343086"/>
                  </a:lnTo>
                  <a:lnTo>
                    <a:pt x="639351" y="343086"/>
                  </a:lnTo>
                  <a:close/>
                </a:path>
              </a:pathLst>
            </a:custGeom>
            <a:noFill/>
            <a:ln w="25400">
              <a:solidFill>
                <a:srgbClr val="2462AD"/>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 fill="hold"/>
                                        <p:tgtEl>
                                          <p:spTgt spid="10"/>
                                        </p:tgtEl>
                                        <p:attrNameLst>
                                          <p:attrName>ppt_w</p:attrName>
                                        </p:attrNameLst>
                                      </p:cBhvr>
                                      <p:tavLst>
                                        <p:tav tm="0">
                                          <p:val>
                                            <p:fltVal val="0.000000"/>
                                          </p:val>
                                        </p:tav>
                                        <p:tav tm="100000">
                                          <p:val>
                                            <p:strVal val="#ppt_w"/>
                                          </p:val>
                                        </p:tav>
                                      </p:tavLst>
                                    </p:anim>
                                    <p:anim calcmode="lin" valueType="num">
                                      <p:cBhvr>
                                        <p:cTn id="8" dur="200" fill="hold"/>
                                        <p:tgtEl>
                                          <p:spTgt spid="10"/>
                                        </p:tgtEl>
                                        <p:attrNameLst>
                                          <p:attrName>ppt_h</p:attrName>
                                        </p:attrNameLst>
                                      </p:cBhvr>
                                      <p:tavLst>
                                        <p:tav tm="0">
                                          <p:val>
                                            <p:fltVal val="0.000000"/>
                                          </p:val>
                                        </p:tav>
                                        <p:tav tm="100000">
                                          <p:val>
                                            <p:strVal val="#ppt_h"/>
                                          </p:val>
                                        </p:tav>
                                      </p:tavLst>
                                    </p:anim>
                                    <p:animEffect transition="in" filter="fade">
                                      <p:cBhvr>
                                        <p:cTn id="9" dur="200"/>
                                        <p:tgtEl>
                                          <p:spTgt spid="10"/>
                                        </p:tgtEl>
                                      </p:cBhvr>
                                    </p:animEffect>
                                  </p:childTnLst>
                                </p:cTn>
                              </p:par>
                              <p:par>
                                <p:cTn id="10" presetID="6" presetClass="emph" presetSubtype="0" autoRev="1" fill="hold" nodeType="withEffect">
                                  <p:stCondLst>
                                    <p:cond delay="150"/>
                                  </p:stCondLst>
                                  <p:childTnLst>
                                    <p:animScale>
                                      <p:cBhvr>
                                        <p:cTn id="11" dur="100" fill="hold"/>
                                        <p:tgtEl>
                                          <p:spTgt spid="10"/>
                                        </p:tgtEl>
                                      </p:cBhvr>
                                      <p:by x="130000" y="130000"/>
                                    </p:animScale>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p:tgtEl>
                                          <p:spTgt spid="8"/>
                                        </p:tgtEl>
                                        <p:attrNameLst>
                                          <p:attrName>ppt_y</p:attrName>
                                        </p:attrNameLst>
                                      </p:cBhvr>
                                      <p:tavLst>
                                        <p:tav tm="0">
                                          <p:val>
                                            <p:strVal val="#ppt_y+#ppt_h*1.125000"/>
                                          </p:val>
                                        </p:tav>
                                        <p:tav tm="100000">
                                          <p:val>
                                            <p:strVal val="#ppt_y"/>
                                          </p:val>
                                        </p:tav>
                                      </p:tavLst>
                                    </p:anim>
                                    <p:animEffect transition="in" filter="wipe(up)">
                                      <p:cBhvr>
                                        <p:cTn id="19" dur="500"/>
                                        <p:tgtEl>
                                          <p:spTgt spid="8"/>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50" fill="hold"/>
                                        <p:tgtEl>
                                          <p:spTgt spid="7"/>
                                        </p:tgtEl>
                                        <p:attrNameLst>
                                          <p:attrName>ppt_w</p:attrName>
                                        </p:attrNameLst>
                                      </p:cBhvr>
                                      <p:tavLst>
                                        <p:tav tm="0">
                                          <p:val>
                                            <p:fltVal val="0.000000"/>
                                          </p:val>
                                        </p:tav>
                                        <p:tav tm="100000">
                                          <p:val>
                                            <p:strVal val="#ppt_w"/>
                                          </p:val>
                                        </p:tav>
                                      </p:tavLst>
                                    </p:anim>
                                    <p:anim calcmode="lin" valueType="num">
                                      <p:cBhvr>
                                        <p:cTn id="24" dur="350" fill="hold"/>
                                        <p:tgtEl>
                                          <p:spTgt spid="7"/>
                                        </p:tgtEl>
                                        <p:attrNameLst>
                                          <p:attrName>ppt_h</p:attrName>
                                        </p:attrNameLst>
                                      </p:cBhvr>
                                      <p:tavLst>
                                        <p:tav tm="0">
                                          <p:val>
                                            <p:fltVal val="0.000000"/>
                                          </p:val>
                                        </p:tav>
                                        <p:tav tm="100000">
                                          <p:val>
                                            <p:strVal val="#ppt_h"/>
                                          </p:val>
                                        </p:tav>
                                      </p:tavLst>
                                    </p:anim>
                                    <p:animEffect transition="in" filter="fade">
                                      <p:cBhvr>
                                        <p:cTn id="25" dur="3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cxnSp>
        <p:nvCxnSpPr>
          <p:cNvPr id="11" name="直接连接符 10"/>
          <p:cNvCxnSpPr/>
          <p:nvPr/>
        </p:nvCxnSpPr>
        <p:spPr>
          <a:xfrm>
            <a:off x="1187450" y="771525"/>
            <a:ext cx="2232025"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316288" y="658813"/>
            <a:ext cx="206375" cy="207963"/>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4" name="标题层"/>
          <p:cNvSpPr txBox="1"/>
          <p:nvPr/>
        </p:nvSpPr>
        <p:spPr bwMode="auto">
          <a:xfrm>
            <a:off x="1258888" y="339725"/>
            <a:ext cx="2233613" cy="461963"/>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综合分析思维</a:t>
            </a:r>
            <a:endParaRPr kumimoji="0" lang="zh-CN" altLang="en-US" sz="2400" b="1"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3"/>
          <p:cNvGrpSpPr/>
          <p:nvPr/>
        </p:nvGrpSpPr>
        <p:grpSpPr>
          <a:xfrm>
            <a:off x="468313" y="400050"/>
            <a:ext cx="714375" cy="714375"/>
            <a:chOff x="2195736" y="1707654"/>
            <a:chExt cx="1296144" cy="1296144"/>
          </a:xfrm>
        </p:grpSpPr>
        <p:sp>
          <p:nvSpPr>
            <p:cNvPr id="15" name="椭圆 2"/>
            <p:cNvSpPr/>
            <p:nvPr/>
          </p:nvSpPr>
          <p:spPr>
            <a:xfrm>
              <a:off x="2195736" y="1707654"/>
              <a:ext cx="1296144" cy="1296144"/>
            </a:xfrm>
            <a:custGeom>
              <a:avLst/>
              <a:gdLst/>
              <a:ahLst/>
              <a:cxnLst/>
              <a:rect l="l" t="t" r="r" b="b"/>
              <a:pathLst>
                <a:path w="1296144" h="1296144">
                  <a:moveTo>
                    <a:pt x="648072" y="144016"/>
                  </a:moveTo>
                  <a:cubicBezTo>
                    <a:pt x="369690" y="144016"/>
                    <a:pt x="144016" y="369690"/>
                    <a:pt x="144016" y="648072"/>
                  </a:cubicBezTo>
                  <a:cubicBezTo>
                    <a:pt x="144016" y="926454"/>
                    <a:pt x="369690" y="1152128"/>
                    <a:pt x="648072" y="1152128"/>
                  </a:cubicBezTo>
                  <a:cubicBezTo>
                    <a:pt x="926454" y="1152128"/>
                    <a:pt x="1152128" y="926454"/>
                    <a:pt x="1152128" y="648072"/>
                  </a:cubicBezTo>
                  <a:cubicBezTo>
                    <a:pt x="1152128" y="369690"/>
                    <a:pt x="926454" y="144016"/>
                    <a:pt x="648072" y="144016"/>
                  </a:cubicBezTo>
                  <a:close/>
                  <a:moveTo>
                    <a:pt x="648072" y="0"/>
                  </a:moveTo>
                  <a:cubicBezTo>
                    <a:pt x="1005992" y="0"/>
                    <a:pt x="1296144" y="290152"/>
                    <a:pt x="1296144" y="648072"/>
                  </a:cubicBezTo>
                  <a:cubicBezTo>
                    <a:pt x="1296144" y="1005992"/>
                    <a:pt x="1005992" y="1296144"/>
                    <a:pt x="648072" y="1296144"/>
                  </a:cubicBezTo>
                  <a:cubicBezTo>
                    <a:pt x="290152" y="1296144"/>
                    <a:pt x="0" y="1005992"/>
                    <a:pt x="0" y="648072"/>
                  </a:cubicBezTo>
                  <a:cubicBezTo>
                    <a:pt x="0" y="290152"/>
                    <a:pt x="290152" y="0"/>
                    <a:pt x="648072" y="0"/>
                  </a:cubicBezTo>
                  <a:close/>
                </a:path>
              </a:pathLst>
            </a:custGeom>
            <a:solidFill>
              <a:srgbClr val="246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燕尾形 6"/>
            <p:cNvSpPr/>
            <p:nvPr/>
          </p:nvSpPr>
          <p:spPr>
            <a:xfrm>
              <a:off x="2452084" y="2012968"/>
              <a:ext cx="783447" cy="685516"/>
            </a:xfrm>
            <a:custGeom>
              <a:avLst/>
              <a:gdLst/>
              <a:ahLst/>
              <a:cxnLst/>
              <a:rect l="l" t="t" r="r" b="b"/>
              <a:pathLst>
                <a:path w="1074036" h="936104">
                  <a:moveTo>
                    <a:pt x="353956" y="0"/>
                  </a:moveTo>
                  <a:lnTo>
                    <a:pt x="684689" y="0"/>
                  </a:lnTo>
                  <a:lnTo>
                    <a:pt x="1074036" y="468052"/>
                  </a:lnTo>
                  <a:lnTo>
                    <a:pt x="684689" y="936104"/>
                  </a:lnTo>
                  <a:lnTo>
                    <a:pt x="353956" y="936104"/>
                  </a:lnTo>
                  <a:lnTo>
                    <a:pt x="607658" y="631118"/>
                  </a:lnTo>
                  <a:lnTo>
                    <a:pt x="0" y="631118"/>
                  </a:lnTo>
                  <a:lnTo>
                    <a:pt x="0" y="343086"/>
                  </a:lnTo>
                  <a:lnTo>
                    <a:pt x="639351" y="343086"/>
                  </a:lnTo>
                  <a:close/>
                </a:path>
              </a:pathLst>
            </a:custGeom>
            <a:noFill/>
            <a:ln w="25400">
              <a:solidFill>
                <a:srgbClr val="2462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51207" name="圆角矩形 3"/>
          <p:cNvSpPr/>
          <p:nvPr/>
        </p:nvSpPr>
        <p:spPr>
          <a:xfrm>
            <a:off x="1214438" y="2299970"/>
            <a:ext cx="6786562" cy="865188"/>
          </a:xfrm>
          <a:prstGeom prst="roundRect">
            <a:avLst>
              <a:gd name="adj" fmla="val 16667"/>
            </a:avLst>
          </a:prstGeom>
          <a:solidFill>
            <a:srgbClr val="F0FBFF"/>
          </a:solidFill>
          <a:ln w="25400" cap="flat" cmpd="sng">
            <a:solidFill>
              <a:schemeClr val="accent2"/>
            </a:solidFill>
            <a:prstDash val="solid"/>
            <a:round/>
            <a:headEnd type="none" w="med" len="med"/>
            <a:tailEnd type="none" w="med" len="med"/>
          </a:ln>
        </p:spPr>
        <p:txBody>
          <a:bodyPr anchor="ctr"/>
          <a:p>
            <a:pPr lvl="0" indent="0"/>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）对事物能从微观方面对其各个组成部分予以考虑；</a:t>
            </a:r>
            <a:endPar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09" name="圆角矩形 5"/>
          <p:cNvSpPr/>
          <p:nvPr/>
        </p:nvSpPr>
        <p:spPr>
          <a:xfrm>
            <a:off x="1214438" y="3360738"/>
            <a:ext cx="6786562" cy="1227137"/>
          </a:xfrm>
          <a:prstGeom prst="roundRect">
            <a:avLst>
              <a:gd name="adj" fmla="val 16667"/>
            </a:avLst>
          </a:prstGeom>
          <a:solidFill>
            <a:srgbClr val="F0FBFF"/>
          </a:solidFill>
          <a:ln w="25400" cap="flat" cmpd="sng">
            <a:solidFill>
              <a:schemeClr val="accent2"/>
            </a:solidFill>
            <a:prstDash val="solid"/>
            <a:round/>
            <a:headEnd type="none" w="med" len="med"/>
            <a:tailEnd type="none" w="med" len="med"/>
          </a:ln>
        </p:spPr>
        <p:txBody>
          <a:bodyPr anchor="ctr"/>
          <a:p>
            <a:pPr lvl="0" indent="0">
              <a:lnSpc>
                <a:spcPct val="150000"/>
              </a:lnSpc>
              <a:buClr>
                <a:srgbClr val="FF6600"/>
              </a:buClr>
            </a:pP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）能注意整体和部分之间的相互关系及各部分之间的有机协调组合。</a:t>
            </a:r>
            <a:endParaRPr lang="zh-CN" altLang="en-US" dirty="0">
              <a:latin typeface="微软雅黑" panose="020B0503020204020204" pitchFamily="34" charset="-122"/>
              <a:ea typeface="微软雅黑" panose="020B0503020204020204" pitchFamily="34" charset="-122"/>
            </a:endParaRPr>
          </a:p>
        </p:txBody>
      </p:sp>
      <p:sp>
        <p:nvSpPr>
          <p:cNvPr id="51210" name="圆角矩形 6"/>
          <p:cNvSpPr/>
          <p:nvPr/>
        </p:nvSpPr>
        <p:spPr>
          <a:xfrm>
            <a:off x="1214438" y="1243648"/>
            <a:ext cx="6786562" cy="795337"/>
          </a:xfrm>
          <a:prstGeom prst="roundRect">
            <a:avLst>
              <a:gd name="adj" fmla="val 16667"/>
            </a:avLst>
          </a:prstGeom>
          <a:solidFill>
            <a:srgbClr val="F0FBFF"/>
          </a:solidFill>
          <a:ln w="25400" cap="flat" cmpd="sng">
            <a:solidFill>
              <a:schemeClr val="accent2"/>
            </a:solidFill>
            <a:prstDash val="solid"/>
            <a:round/>
            <a:headEnd type="none" w="med" len="med"/>
            <a:tailEnd type="none" w="med" len="med"/>
          </a:ln>
        </p:spPr>
        <p:txBody>
          <a:bodyPr anchor="ctr"/>
          <a:p>
            <a:pPr lvl="0" indent="0"/>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）对事物能从宏观方面进行总体考虑；</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000000"/>
                                          </p:val>
                                        </p:tav>
                                        <p:tav tm="100000">
                                          <p:val>
                                            <p:strVal val="#ppt_w"/>
                                          </p:val>
                                        </p:tav>
                                      </p:tavLst>
                                    </p:anim>
                                    <p:anim calcmode="lin" valueType="num">
                                      <p:cBhvr>
                                        <p:cTn id="8" dur="200" fill="hold"/>
                                        <p:tgtEl>
                                          <p:spTgt spid="2"/>
                                        </p:tgtEl>
                                        <p:attrNameLst>
                                          <p:attrName>ppt_h</p:attrName>
                                        </p:attrNameLst>
                                      </p:cBhvr>
                                      <p:tavLst>
                                        <p:tav tm="0">
                                          <p:val>
                                            <p:fltVal val="0.000000"/>
                                          </p:val>
                                        </p:tav>
                                        <p:tav tm="100000">
                                          <p:val>
                                            <p:strVal val="#ppt_h"/>
                                          </p:val>
                                        </p:tav>
                                      </p:tavLst>
                                    </p:anim>
                                    <p:animEffect transition="in" filter="fade">
                                      <p:cBhvr>
                                        <p:cTn id="9" dur="200"/>
                                        <p:tgtEl>
                                          <p:spTgt spid="2"/>
                                        </p:tgtEl>
                                      </p:cBhvr>
                                    </p:animEffect>
                                  </p:childTnLst>
                                </p:cTn>
                              </p:par>
                              <p:par>
                                <p:cTn id="10" presetID="6" presetClass="emph" presetSubtype="0" autoRev="1" fill="hold" nodeType="withEffect">
                                  <p:stCondLst>
                                    <p:cond delay="150"/>
                                  </p:stCondLst>
                                  <p:childTnLst>
                                    <p:animScale>
                                      <p:cBhvr>
                                        <p:cTn id="11" dur="100" fill="hold"/>
                                        <p:tgtEl>
                                          <p:spTgt spid="2"/>
                                        </p:tgtEl>
                                      </p:cBhvr>
                                      <p:by x="130000" y="130000"/>
                                    </p:animScale>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p:tgtEl>
                                          <p:spTgt spid="44"/>
                                        </p:tgtEl>
                                        <p:attrNameLst>
                                          <p:attrName>ppt_y</p:attrName>
                                        </p:attrNameLst>
                                      </p:cBhvr>
                                      <p:tavLst>
                                        <p:tav tm="0">
                                          <p:val>
                                            <p:strVal val="#ppt_y+#ppt_h*1.125000"/>
                                          </p:val>
                                        </p:tav>
                                        <p:tav tm="100000">
                                          <p:val>
                                            <p:strVal val="#ppt_y"/>
                                          </p:val>
                                        </p:tav>
                                      </p:tavLst>
                                    </p:anim>
                                    <p:animEffect transition="in" filter="wipe(up)">
                                      <p:cBhvr>
                                        <p:cTn id="19" dur="500"/>
                                        <p:tgtEl>
                                          <p:spTgt spid="4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350" fill="hold"/>
                                        <p:tgtEl>
                                          <p:spTgt spid="13"/>
                                        </p:tgtEl>
                                        <p:attrNameLst>
                                          <p:attrName>ppt_w</p:attrName>
                                        </p:attrNameLst>
                                      </p:cBhvr>
                                      <p:tavLst>
                                        <p:tav tm="0">
                                          <p:val>
                                            <p:fltVal val="0.000000"/>
                                          </p:val>
                                        </p:tav>
                                        <p:tav tm="100000">
                                          <p:val>
                                            <p:strVal val="#ppt_w"/>
                                          </p:val>
                                        </p:tav>
                                      </p:tavLst>
                                    </p:anim>
                                    <p:anim calcmode="lin" valueType="num">
                                      <p:cBhvr>
                                        <p:cTn id="24" dur="350" fill="hold"/>
                                        <p:tgtEl>
                                          <p:spTgt spid="13"/>
                                        </p:tgtEl>
                                        <p:attrNameLst>
                                          <p:attrName>ppt_h</p:attrName>
                                        </p:attrNameLst>
                                      </p:cBhvr>
                                      <p:tavLst>
                                        <p:tav tm="0">
                                          <p:val>
                                            <p:fltVal val="0.000000"/>
                                          </p:val>
                                        </p:tav>
                                        <p:tav tm="100000">
                                          <p:val>
                                            <p:strVal val="#ppt_h"/>
                                          </p:val>
                                        </p:tav>
                                      </p:tavLst>
                                    </p:anim>
                                    <p:animEffect transition="in" filter="fade">
                                      <p:cBhvr>
                                        <p:cTn id="25" dur="3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4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cxnSp>
        <p:nvCxnSpPr>
          <p:cNvPr id="11" name="直接连接符 10"/>
          <p:cNvCxnSpPr/>
          <p:nvPr/>
        </p:nvCxnSpPr>
        <p:spPr>
          <a:xfrm>
            <a:off x="1187450" y="771525"/>
            <a:ext cx="2232025"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316288" y="658813"/>
            <a:ext cx="206375" cy="207963"/>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4" name="标题层"/>
          <p:cNvSpPr txBox="1"/>
          <p:nvPr/>
        </p:nvSpPr>
        <p:spPr bwMode="auto">
          <a:xfrm>
            <a:off x="1258888" y="339725"/>
            <a:ext cx="2233613" cy="461963"/>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结构化表达</a:t>
            </a:r>
            <a:endParaRPr kumimoji="0" lang="zh-CN" altLang="en-US" sz="2400" b="1"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3"/>
          <p:cNvGrpSpPr/>
          <p:nvPr/>
        </p:nvGrpSpPr>
        <p:grpSpPr>
          <a:xfrm>
            <a:off x="468313" y="400050"/>
            <a:ext cx="714375" cy="714375"/>
            <a:chOff x="2195736" y="1707654"/>
            <a:chExt cx="1296144" cy="1296144"/>
          </a:xfrm>
        </p:grpSpPr>
        <p:sp>
          <p:nvSpPr>
            <p:cNvPr id="15" name="椭圆 2"/>
            <p:cNvSpPr/>
            <p:nvPr/>
          </p:nvSpPr>
          <p:spPr>
            <a:xfrm>
              <a:off x="2195736" y="1707654"/>
              <a:ext cx="1296144" cy="1296144"/>
            </a:xfrm>
            <a:custGeom>
              <a:avLst/>
              <a:gdLst/>
              <a:ahLst/>
              <a:cxnLst/>
              <a:rect l="l" t="t" r="r" b="b"/>
              <a:pathLst>
                <a:path w="1296144" h="1296144">
                  <a:moveTo>
                    <a:pt x="648072" y="144016"/>
                  </a:moveTo>
                  <a:cubicBezTo>
                    <a:pt x="369690" y="144016"/>
                    <a:pt x="144016" y="369690"/>
                    <a:pt x="144016" y="648072"/>
                  </a:cubicBezTo>
                  <a:cubicBezTo>
                    <a:pt x="144016" y="926454"/>
                    <a:pt x="369690" y="1152128"/>
                    <a:pt x="648072" y="1152128"/>
                  </a:cubicBezTo>
                  <a:cubicBezTo>
                    <a:pt x="926454" y="1152128"/>
                    <a:pt x="1152128" y="926454"/>
                    <a:pt x="1152128" y="648072"/>
                  </a:cubicBezTo>
                  <a:cubicBezTo>
                    <a:pt x="1152128" y="369690"/>
                    <a:pt x="926454" y="144016"/>
                    <a:pt x="648072" y="144016"/>
                  </a:cubicBezTo>
                  <a:close/>
                  <a:moveTo>
                    <a:pt x="648072" y="0"/>
                  </a:moveTo>
                  <a:cubicBezTo>
                    <a:pt x="1005992" y="0"/>
                    <a:pt x="1296144" y="290152"/>
                    <a:pt x="1296144" y="648072"/>
                  </a:cubicBezTo>
                  <a:cubicBezTo>
                    <a:pt x="1296144" y="1005992"/>
                    <a:pt x="1005992" y="1296144"/>
                    <a:pt x="648072" y="1296144"/>
                  </a:cubicBezTo>
                  <a:cubicBezTo>
                    <a:pt x="290152" y="1296144"/>
                    <a:pt x="0" y="1005992"/>
                    <a:pt x="0" y="648072"/>
                  </a:cubicBezTo>
                  <a:cubicBezTo>
                    <a:pt x="0" y="290152"/>
                    <a:pt x="290152" y="0"/>
                    <a:pt x="648072" y="0"/>
                  </a:cubicBezTo>
                  <a:close/>
                </a:path>
              </a:pathLst>
            </a:custGeom>
            <a:solidFill>
              <a:srgbClr val="246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燕尾形 6"/>
            <p:cNvSpPr/>
            <p:nvPr/>
          </p:nvSpPr>
          <p:spPr>
            <a:xfrm>
              <a:off x="2452084" y="2012968"/>
              <a:ext cx="783447" cy="685516"/>
            </a:xfrm>
            <a:custGeom>
              <a:avLst/>
              <a:gdLst/>
              <a:ahLst/>
              <a:cxnLst/>
              <a:rect l="l" t="t" r="r" b="b"/>
              <a:pathLst>
                <a:path w="1074036" h="936104">
                  <a:moveTo>
                    <a:pt x="353956" y="0"/>
                  </a:moveTo>
                  <a:lnTo>
                    <a:pt x="684689" y="0"/>
                  </a:lnTo>
                  <a:lnTo>
                    <a:pt x="1074036" y="468052"/>
                  </a:lnTo>
                  <a:lnTo>
                    <a:pt x="684689" y="936104"/>
                  </a:lnTo>
                  <a:lnTo>
                    <a:pt x="353956" y="936104"/>
                  </a:lnTo>
                  <a:lnTo>
                    <a:pt x="607658" y="631118"/>
                  </a:lnTo>
                  <a:lnTo>
                    <a:pt x="0" y="631118"/>
                  </a:lnTo>
                  <a:lnTo>
                    <a:pt x="0" y="343086"/>
                  </a:lnTo>
                  <a:lnTo>
                    <a:pt x="639351" y="343086"/>
                  </a:lnTo>
                  <a:close/>
                </a:path>
              </a:pathLst>
            </a:custGeom>
            <a:noFill/>
            <a:ln w="25400">
              <a:solidFill>
                <a:srgbClr val="2462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52231" name="Group 10"/>
          <p:cNvGrpSpPr/>
          <p:nvPr/>
        </p:nvGrpSpPr>
        <p:grpSpPr>
          <a:xfrm>
            <a:off x="827088" y="1203325"/>
            <a:ext cx="7343775" cy="1080135"/>
            <a:chOff x="0" y="0"/>
            <a:chExt cx="7343775" cy="1080135"/>
          </a:xfrm>
        </p:grpSpPr>
        <p:sp>
          <p:nvSpPr>
            <p:cNvPr id="52232" name="AutoShape 4"/>
            <p:cNvSpPr/>
            <p:nvPr/>
          </p:nvSpPr>
          <p:spPr>
            <a:xfrm>
              <a:off x="0" y="0"/>
              <a:ext cx="1871663" cy="1079500"/>
            </a:xfrm>
            <a:prstGeom prst="flowChartAlternateProcess">
              <a:avLst/>
            </a:prstGeom>
            <a:solidFill>
              <a:srgbClr val="F0FBFF"/>
            </a:solidFill>
            <a:ln w="25400" cap="flat" cmpd="sng">
              <a:solidFill>
                <a:schemeClr val="accent2"/>
              </a:solidFill>
              <a:prstDash val="solid"/>
              <a:miter/>
              <a:headEnd type="none" w="med" len="med"/>
              <a:tailEnd type="none" w="med" len="med"/>
            </a:ln>
          </p:spPr>
          <p:txBody>
            <a:bodyPr wrap="none" anchor="ctr"/>
            <a:p>
              <a:pPr lvl="0" indent="0" algn="ctr"/>
              <a:r>
                <a:rPr lang="zh-CN" altLang="en-US"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提出问题</a:t>
              </a:r>
              <a:endParaRPr lang="en-US" altLang="zh-CN"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33" name="AutoShape 5"/>
            <p:cNvSpPr/>
            <p:nvPr/>
          </p:nvSpPr>
          <p:spPr>
            <a:xfrm>
              <a:off x="2737485" y="635"/>
              <a:ext cx="1871663" cy="1079500"/>
            </a:xfrm>
            <a:prstGeom prst="flowChartAlternateProcess">
              <a:avLst/>
            </a:prstGeom>
            <a:solidFill>
              <a:srgbClr val="F0FBFF"/>
            </a:solidFill>
            <a:ln w="25400" cap="flat" cmpd="sng">
              <a:solidFill>
                <a:schemeClr val="accent2"/>
              </a:solidFill>
              <a:prstDash val="solid"/>
              <a:miter/>
              <a:headEnd type="none" w="med" len="med"/>
              <a:tailEnd type="none" w="med" len="med"/>
            </a:ln>
          </p:spPr>
          <p:txBody>
            <a:bodyPr wrap="none" anchor="ctr"/>
            <a:p>
              <a:pPr lvl="0" indent="0" algn="ctr"/>
              <a:r>
                <a:rPr lang="zh-CN" altLang="en-US" sz="2800" dirty="0">
                  <a:latin typeface="微软雅黑" panose="020B0503020204020204" pitchFamily="34" charset="-122"/>
                  <a:ea typeface="微软雅黑" panose="020B0503020204020204" pitchFamily="34" charset="-122"/>
                </a:rPr>
                <a:t>分析问题</a:t>
              </a:r>
              <a:endParaRPr lang="zh-CN" altLang="en-US" sz="2800" dirty="0">
                <a:latin typeface="微软雅黑" panose="020B0503020204020204" pitchFamily="34" charset="-122"/>
                <a:ea typeface="微软雅黑" panose="020B0503020204020204" pitchFamily="34" charset="-122"/>
              </a:endParaRPr>
            </a:p>
          </p:txBody>
        </p:sp>
        <p:sp>
          <p:nvSpPr>
            <p:cNvPr id="52234" name="AutoShape 6"/>
            <p:cNvSpPr/>
            <p:nvPr/>
          </p:nvSpPr>
          <p:spPr>
            <a:xfrm>
              <a:off x="5472113" y="0"/>
              <a:ext cx="1871662" cy="1079500"/>
            </a:xfrm>
            <a:prstGeom prst="flowChartAlternateProcess">
              <a:avLst/>
            </a:prstGeom>
            <a:solidFill>
              <a:srgbClr val="F0FBFF"/>
            </a:solidFill>
            <a:ln w="25400" cap="flat" cmpd="sng">
              <a:solidFill>
                <a:schemeClr val="accent2"/>
              </a:solidFill>
              <a:prstDash val="solid"/>
              <a:miter/>
              <a:headEnd type="none" w="med" len="med"/>
              <a:tailEnd type="none" w="med" len="med"/>
            </a:ln>
          </p:spPr>
          <p:txBody>
            <a:bodyPr wrap="none" anchor="ctr"/>
            <a:p>
              <a:pPr lvl="0" indent="0" algn="ctr"/>
              <a:r>
                <a:rPr lang="zh-CN" altLang="en-US" sz="2800" dirty="0">
                  <a:latin typeface="微软雅黑" panose="020B0503020204020204" pitchFamily="34" charset="-122"/>
                  <a:ea typeface="微软雅黑" panose="020B0503020204020204" pitchFamily="34" charset="-122"/>
                </a:rPr>
                <a:t>解决问题</a:t>
              </a:r>
              <a:endParaRPr lang="zh-CN" altLang="en-US" sz="2800" dirty="0">
                <a:latin typeface="微软雅黑" panose="020B0503020204020204" pitchFamily="34" charset="-122"/>
                <a:ea typeface="微软雅黑" panose="020B0503020204020204" pitchFamily="34" charset="-122"/>
              </a:endParaRPr>
            </a:p>
          </p:txBody>
        </p:sp>
        <p:sp>
          <p:nvSpPr>
            <p:cNvPr id="52235" name="AutoShape 7"/>
            <p:cNvSpPr/>
            <p:nvPr/>
          </p:nvSpPr>
          <p:spPr>
            <a:xfrm>
              <a:off x="1944688" y="287338"/>
              <a:ext cx="647700" cy="504825"/>
            </a:xfrm>
            <a:prstGeom prst="rightArrow">
              <a:avLst>
                <a:gd name="adj1" fmla="val 50000"/>
                <a:gd name="adj2" fmla="val 32063"/>
              </a:avLst>
            </a:prstGeom>
            <a:solidFill>
              <a:srgbClr val="F0FBFF"/>
            </a:solidFill>
            <a:ln w="25400" cap="flat" cmpd="sng">
              <a:solidFill>
                <a:schemeClr val="accent2"/>
              </a:solidFill>
              <a:prstDash val="solid"/>
              <a:miter/>
              <a:headEnd type="none" w="med" len="med"/>
              <a:tailEnd type="none" w="med" len="med"/>
            </a:ln>
          </p:spPr>
          <p:txBody>
            <a:bodyPr wrap="none" anchor="ctr"/>
            <a:p>
              <a:pPr lvl="0" indent="0"/>
              <a:endPar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36" name="AutoShape 8"/>
            <p:cNvSpPr/>
            <p:nvPr/>
          </p:nvSpPr>
          <p:spPr>
            <a:xfrm>
              <a:off x="4681538" y="287338"/>
              <a:ext cx="647700" cy="504825"/>
            </a:xfrm>
            <a:prstGeom prst="rightArrow">
              <a:avLst>
                <a:gd name="adj1" fmla="val 50000"/>
                <a:gd name="adj2" fmla="val 32063"/>
              </a:avLst>
            </a:prstGeom>
            <a:solidFill>
              <a:srgbClr val="F0FBFF"/>
            </a:solidFill>
            <a:ln w="25400" cap="flat" cmpd="sng">
              <a:solidFill>
                <a:schemeClr val="accent2"/>
              </a:solidFill>
              <a:prstDash val="solid"/>
              <a:miter/>
              <a:headEnd type="none" w="med" len="med"/>
              <a:tailEnd type="none" w="med" len="med"/>
            </a:ln>
          </p:spPr>
          <p:txBody>
            <a:bodyPr wrap="none" anchor="ctr"/>
            <a:p>
              <a:pPr lvl="0" indent="0"/>
              <a:endPar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 name="圆角矩形 18"/>
          <p:cNvSpPr/>
          <p:nvPr/>
        </p:nvSpPr>
        <p:spPr>
          <a:xfrm>
            <a:off x="3636010" y="2500630"/>
            <a:ext cx="1715770" cy="1314450"/>
          </a:xfrm>
          <a:prstGeom prst="roundRect">
            <a:avLst>
              <a:gd name="adj" fmla="val 16667"/>
            </a:avLst>
          </a:prstGeom>
          <a:solidFill>
            <a:srgbClr val="F0FBFF"/>
          </a:solidFill>
          <a:ln w="25400" cap="flat" cmpd="sng">
            <a:solidFill>
              <a:schemeClr val="accent2"/>
            </a:solidFill>
            <a:prstDash val="solid"/>
            <a:round/>
            <a:headEnd type="none" w="med" len="med"/>
            <a:tailEnd type="none" w="med" len="med"/>
          </a:ln>
        </p:spPr>
        <p:txBody>
          <a:bodyPr anchor="ctr"/>
          <a:p>
            <a:pPr lvl="0" indent="0"/>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背景、原因、</a:t>
            </a:r>
            <a:endParaRPr lang="en-US" altLang="x-none" sz="2000" dirty="0">
              <a:latin typeface="微软雅黑" panose="020B0503020204020204" pitchFamily="34" charset="-122"/>
              <a:ea typeface="微软雅黑" panose="020B0503020204020204" pitchFamily="34" charset="-122"/>
              <a:sym typeface="Verdana" panose="020B0604030504040204" pitchFamily="34" charset="0"/>
            </a:endParaRPr>
          </a:p>
          <a:p>
            <a:pPr lvl="0" indent="0">
              <a:lnSpc>
                <a:spcPct val="150000"/>
              </a:lnSpc>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现状、影响</a:t>
            </a:r>
            <a:endParaRPr lang="zh-CN" altLang="en-US" sz="2000" dirty="0">
              <a:latin typeface="微软雅黑" panose="020B0503020204020204" pitchFamily="34" charset="-122"/>
              <a:ea typeface="微软雅黑" panose="020B0503020204020204" pitchFamily="34" charset="-122"/>
            </a:endParaRPr>
          </a:p>
        </p:txBody>
      </p:sp>
      <p:sp>
        <p:nvSpPr>
          <p:cNvPr id="25" name="圆角矩形 18"/>
          <p:cNvSpPr/>
          <p:nvPr/>
        </p:nvSpPr>
        <p:spPr>
          <a:xfrm>
            <a:off x="900430" y="2500630"/>
            <a:ext cx="1355090" cy="1314450"/>
          </a:xfrm>
          <a:prstGeom prst="roundRect">
            <a:avLst>
              <a:gd name="adj" fmla="val 16667"/>
            </a:avLst>
          </a:prstGeom>
          <a:solidFill>
            <a:srgbClr val="F0FBFF"/>
          </a:solidFill>
          <a:ln w="25400" cap="flat" cmpd="sng">
            <a:solidFill>
              <a:schemeClr val="accent2"/>
            </a:solidFill>
            <a:prstDash val="solid"/>
            <a:round/>
            <a:headEnd type="none" w="med" len="med"/>
            <a:tailEnd type="none" w="med" len="med"/>
          </a:ln>
        </p:spPr>
        <p:txBody>
          <a:bodyPr anchor="ctr"/>
          <a:p>
            <a:pPr lvl="0" indent="0"/>
            <a:r>
              <a:rPr lang="zh-CN" altLang="en-US" sz="2000" dirty="0">
                <a:latin typeface="微软雅黑" panose="020B0503020204020204" pitchFamily="34" charset="-122"/>
                <a:ea typeface="微软雅黑" panose="020B0503020204020204" pitchFamily="34" charset="-122"/>
              </a:rPr>
              <a:t>点明本质 </a:t>
            </a:r>
            <a:endParaRPr lang="en-US" altLang="zh-CN" sz="2000" dirty="0">
              <a:latin typeface="微软雅黑" panose="020B0503020204020204" pitchFamily="34" charset="-122"/>
              <a:ea typeface="微软雅黑" panose="020B0503020204020204" pitchFamily="34" charset="-122"/>
            </a:endParaRPr>
          </a:p>
          <a:p>
            <a:pPr lvl="0" indent="0">
              <a:lnSpc>
                <a:spcPct val="150000"/>
              </a:lnSpc>
            </a:pPr>
            <a:r>
              <a:rPr lang="zh-CN" altLang="en-US" sz="2000" dirty="0">
                <a:latin typeface="微软雅黑" panose="020B0503020204020204" pitchFamily="34" charset="-122"/>
                <a:ea typeface="微软雅黑" panose="020B0503020204020204" pitchFamily="34" charset="-122"/>
              </a:rPr>
              <a:t>价值判断</a:t>
            </a:r>
            <a:endParaRPr lang="zh-CN" altLang="en-US" sz="2000" dirty="0">
              <a:latin typeface="微软雅黑" panose="020B0503020204020204" pitchFamily="34" charset="-122"/>
              <a:ea typeface="微软雅黑" panose="020B0503020204020204" pitchFamily="34" charset="-122"/>
            </a:endParaRPr>
          </a:p>
        </p:txBody>
      </p:sp>
      <p:sp>
        <p:nvSpPr>
          <p:cNvPr id="26" name="圆角矩形 18"/>
          <p:cNvSpPr/>
          <p:nvPr/>
        </p:nvSpPr>
        <p:spPr>
          <a:xfrm>
            <a:off x="6586855" y="2500630"/>
            <a:ext cx="1374140" cy="1314450"/>
          </a:xfrm>
          <a:prstGeom prst="roundRect">
            <a:avLst>
              <a:gd name="adj" fmla="val 16667"/>
            </a:avLst>
          </a:prstGeom>
          <a:solidFill>
            <a:srgbClr val="F0FBFF"/>
          </a:solidFill>
          <a:ln w="25400" cap="flat" cmpd="sng">
            <a:solidFill>
              <a:schemeClr val="accent2"/>
            </a:solidFill>
            <a:prstDash val="solid"/>
            <a:round/>
            <a:headEnd type="none" w="med" len="med"/>
            <a:tailEnd type="none" w="med" len="med"/>
          </a:ln>
        </p:spPr>
        <p:txBody>
          <a:bodyPr anchor="ctr"/>
          <a:p>
            <a:pPr lvl="0" indent="0">
              <a:lnSpc>
                <a:spcPct val="150000"/>
              </a:lnSpc>
            </a:pPr>
            <a:r>
              <a:rPr lang="zh-CN" altLang="en-US" sz="2000" dirty="0">
                <a:latin typeface="微软雅黑" panose="020B0503020204020204" pitchFamily="34" charset="-122"/>
                <a:ea typeface="微软雅黑" panose="020B0503020204020204" pitchFamily="34" charset="-122"/>
              </a:rPr>
              <a:t>解决对策、</a:t>
            </a:r>
            <a:endParaRPr lang="en-US" altLang="zh-CN" sz="2000" dirty="0">
              <a:latin typeface="微软雅黑" panose="020B0503020204020204" pitchFamily="34" charset="-122"/>
              <a:ea typeface="微软雅黑" panose="020B0503020204020204" pitchFamily="34" charset="-122"/>
            </a:endParaRPr>
          </a:p>
          <a:p>
            <a:pPr lvl="0" indent="0">
              <a:lnSpc>
                <a:spcPct val="150000"/>
              </a:lnSpc>
            </a:pPr>
            <a:r>
              <a:rPr lang="zh-CN" altLang="en-US" sz="2000" dirty="0">
                <a:latin typeface="微软雅黑" panose="020B0503020204020204" pitchFamily="34" charset="-122"/>
                <a:ea typeface="微软雅黑" panose="020B0503020204020204" pitchFamily="34" charset="-122"/>
              </a:rPr>
              <a:t>展望未来</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000000"/>
                                          </p:val>
                                        </p:tav>
                                        <p:tav tm="100000">
                                          <p:val>
                                            <p:strVal val="#ppt_w"/>
                                          </p:val>
                                        </p:tav>
                                      </p:tavLst>
                                    </p:anim>
                                    <p:anim calcmode="lin" valueType="num">
                                      <p:cBhvr>
                                        <p:cTn id="8" dur="200" fill="hold"/>
                                        <p:tgtEl>
                                          <p:spTgt spid="2"/>
                                        </p:tgtEl>
                                        <p:attrNameLst>
                                          <p:attrName>ppt_h</p:attrName>
                                        </p:attrNameLst>
                                      </p:cBhvr>
                                      <p:tavLst>
                                        <p:tav tm="0">
                                          <p:val>
                                            <p:fltVal val="0.000000"/>
                                          </p:val>
                                        </p:tav>
                                        <p:tav tm="100000">
                                          <p:val>
                                            <p:strVal val="#ppt_h"/>
                                          </p:val>
                                        </p:tav>
                                      </p:tavLst>
                                    </p:anim>
                                    <p:animEffect transition="in" filter="fade">
                                      <p:cBhvr>
                                        <p:cTn id="9" dur="200"/>
                                        <p:tgtEl>
                                          <p:spTgt spid="2"/>
                                        </p:tgtEl>
                                      </p:cBhvr>
                                    </p:animEffect>
                                  </p:childTnLst>
                                </p:cTn>
                              </p:par>
                              <p:par>
                                <p:cTn id="10" presetID="6" presetClass="emph" presetSubtype="0" autoRev="1" fill="hold" nodeType="withEffect">
                                  <p:stCondLst>
                                    <p:cond delay="150"/>
                                  </p:stCondLst>
                                  <p:childTnLst>
                                    <p:animScale>
                                      <p:cBhvr>
                                        <p:cTn id="11" dur="100" fill="hold"/>
                                        <p:tgtEl>
                                          <p:spTgt spid="2"/>
                                        </p:tgtEl>
                                      </p:cBhvr>
                                      <p:by x="130000" y="130000"/>
                                    </p:animScale>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p:tgtEl>
                                          <p:spTgt spid="44"/>
                                        </p:tgtEl>
                                        <p:attrNameLst>
                                          <p:attrName>ppt_y</p:attrName>
                                        </p:attrNameLst>
                                      </p:cBhvr>
                                      <p:tavLst>
                                        <p:tav tm="0">
                                          <p:val>
                                            <p:strVal val="#ppt_y+#ppt_h*1.125000"/>
                                          </p:val>
                                        </p:tav>
                                        <p:tav tm="100000">
                                          <p:val>
                                            <p:strVal val="#ppt_y"/>
                                          </p:val>
                                        </p:tav>
                                      </p:tavLst>
                                    </p:anim>
                                    <p:animEffect transition="in" filter="wipe(up)">
                                      <p:cBhvr>
                                        <p:cTn id="19" dur="500"/>
                                        <p:tgtEl>
                                          <p:spTgt spid="4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350" fill="hold"/>
                                        <p:tgtEl>
                                          <p:spTgt spid="13"/>
                                        </p:tgtEl>
                                        <p:attrNameLst>
                                          <p:attrName>ppt_w</p:attrName>
                                        </p:attrNameLst>
                                      </p:cBhvr>
                                      <p:tavLst>
                                        <p:tav tm="0">
                                          <p:val>
                                            <p:fltVal val="0.000000"/>
                                          </p:val>
                                        </p:tav>
                                        <p:tav tm="100000">
                                          <p:val>
                                            <p:strVal val="#ppt_w"/>
                                          </p:val>
                                        </p:tav>
                                      </p:tavLst>
                                    </p:anim>
                                    <p:anim calcmode="lin" valueType="num">
                                      <p:cBhvr>
                                        <p:cTn id="24" dur="350" fill="hold"/>
                                        <p:tgtEl>
                                          <p:spTgt spid="13"/>
                                        </p:tgtEl>
                                        <p:attrNameLst>
                                          <p:attrName>ppt_h</p:attrName>
                                        </p:attrNameLst>
                                      </p:cBhvr>
                                      <p:tavLst>
                                        <p:tav tm="0">
                                          <p:val>
                                            <p:fltVal val="0.000000"/>
                                          </p:val>
                                        </p:tav>
                                        <p:tav tm="100000">
                                          <p:val>
                                            <p:strVal val="#ppt_h"/>
                                          </p:val>
                                        </p:tav>
                                      </p:tavLst>
                                    </p:anim>
                                    <p:animEffect transition="in" filter="fade">
                                      <p:cBhvr>
                                        <p:cTn id="25" dur="35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filter="slide(fromBottom)">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filter="slide(fromBottom)">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filter="slide(fromBottom)">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44" grpId="0" bldLvl="0" animBg="1"/>
      <p:bldP spid="24" grpId="0" bldLvl="0" animBg="1"/>
      <p:bldP spid="25" grpId="0" bldLvl="0" animBg="1"/>
      <p:bldP spid="2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KSO_Shape"/>
          <p:cNvSpPr/>
          <p:nvPr/>
        </p:nvSpPr>
        <p:spPr bwMode="auto">
          <a:xfrm>
            <a:off x="4716463" y="627063"/>
            <a:ext cx="4392613" cy="4321175"/>
          </a:xfrm>
          <a:custGeom>
            <a:avLst/>
            <a:gdLst>
              <a:gd name="T0" fmla="*/ 1597279 w 2787650"/>
              <a:gd name="T1" fmla="*/ 1636046 h 2727325"/>
              <a:gd name="T2" fmla="*/ 1627294 w 2787650"/>
              <a:gd name="T3" fmla="*/ 2215059 h 2727325"/>
              <a:gd name="T4" fmla="*/ 1883633 w 2787650"/>
              <a:gd name="T5" fmla="*/ 2097942 h 2727325"/>
              <a:gd name="T6" fmla="*/ 2087561 w 2787650"/>
              <a:gd name="T7" fmla="*/ 1909413 h 2727325"/>
              <a:gd name="T8" fmla="*/ 2223831 w 2787650"/>
              <a:gd name="T9" fmla="*/ 1665024 h 2727325"/>
              <a:gd name="T10" fmla="*/ 529196 w 2787650"/>
              <a:gd name="T11" fmla="*/ 1544733 h 2727325"/>
              <a:gd name="T12" fmla="*/ 630842 w 2787650"/>
              <a:gd name="T13" fmla="*/ 1808483 h 2727325"/>
              <a:gd name="T14" fmla="*/ 807453 w 2787650"/>
              <a:gd name="T15" fmla="*/ 2023673 h 2727325"/>
              <a:gd name="T16" fmla="*/ 1042827 w 2787650"/>
              <a:gd name="T17" fmla="*/ 2173481 h 2727325"/>
              <a:gd name="T18" fmla="*/ 1292972 w 2787650"/>
              <a:gd name="T19" fmla="*/ 1687822 h 2727325"/>
              <a:gd name="T20" fmla="*/ 1095077 w 2787650"/>
              <a:gd name="T21" fmla="*/ 1525504 h 2727325"/>
              <a:gd name="T22" fmla="*/ 1297101 w 2787650"/>
              <a:gd name="T23" fmla="*/ 1184350 h 2727325"/>
              <a:gd name="T24" fmla="*/ 1199583 w 2787650"/>
              <a:gd name="T25" fmla="*/ 1302832 h 2727325"/>
              <a:gd name="T26" fmla="*/ 1214830 w 2787650"/>
              <a:gd name="T27" fmla="*/ 1460386 h 2727325"/>
              <a:gd name="T28" fmla="*/ 1333631 w 2787650"/>
              <a:gd name="T29" fmla="*/ 1557904 h 2727325"/>
              <a:gd name="T30" fmla="*/ 1491184 w 2787650"/>
              <a:gd name="T31" fmla="*/ 1542657 h 2727325"/>
              <a:gd name="T32" fmla="*/ 1588385 w 2787650"/>
              <a:gd name="T33" fmla="*/ 1424174 h 2727325"/>
              <a:gd name="T34" fmla="*/ 1572820 w 2787650"/>
              <a:gd name="T35" fmla="*/ 1266303 h 2727325"/>
              <a:gd name="T36" fmla="*/ 1454655 w 2787650"/>
              <a:gd name="T37" fmla="*/ 1168785 h 2727325"/>
              <a:gd name="T38" fmla="*/ 1570279 w 2787650"/>
              <a:gd name="T39" fmla="*/ 1073173 h 2727325"/>
              <a:gd name="T40" fmla="*/ 1723068 w 2787650"/>
              <a:gd name="T41" fmla="*/ 1278691 h 2727325"/>
              <a:gd name="T42" fmla="*/ 2197149 w 2787650"/>
              <a:gd name="T43" fmla="*/ 996602 h 2727325"/>
              <a:gd name="T44" fmla="*/ 2042138 w 2787650"/>
              <a:gd name="T45" fmla="*/ 764591 h 2727325"/>
              <a:gd name="T46" fmla="*/ 1823916 w 2787650"/>
              <a:gd name="T47" fmla="*/ 592566 h 2727325"/>
              <a:gd name="T48" fmla="*/ 1557095 w 2787650"/>
              <a:gd name="T49" fmla="*/ 496397 h 2727325"/>
              <a:gd name="T50" fmla="*/ 1042827 w 2787650"/>
              <a:gd name="T51" fmla="*/ 553527 h 2727325"/>
              <a:gd name="T52" fmla="*/ 807453 w 2787650"/>
              <a:gd name="T53" fmla="*/ 703652 h 2727325"/>
              <a:gd name="T54" fmla="*/ 630842 w 2787650"/>
              <a:gd name="T55" fmla="*/ 918842 h 2727325"/>
              <a:gd name="T56" fmla="*/ 529196 w 2787650"/>
              <a:gd name="T57" fmla="*/ 1182909 h 2727325"/>
              <a:gd name="T58" fmla="*/ 1153524 w 2787650"/>
              <a:gd name="T59" fmla="*/ 1123361 h 2727325"/>
              <a:gd name="T60" fmla="*/ 1107627 w 2787650"/>
              <a:gd name="T61" fmla="*/ 952 h 2727325"/>
              <a:gd name="T62" fmla="*/ 1311873 w 2787650"/>
              <a:gd name="T63" fmla="*/ 257403 h 2727325"/>
              <a:gd name="T64" fmla="*/ 1636823 w 2787650"/>
              <a:gd name="T65" fmla="*/ 28882 h 2727325"/>
              <a:gd name="T66" fmla="*/ 1947798 w 2787650"/>
              <a:gd name="T67" fmla="*/ 80617 h 2727325"/>
              <a:gd name="T68" fmla="*/ 1925880 w 2787650"/>
              <a:gd name="T69" fmla="*/ 390389 h 2727325"/>
              <a:gd name="T70" fmla="*/ 2357242 w 2787650"/>
              <a:gd name="T71" fmla="*/ 435775 h 2727325"/>
              <a:gd name="T72" fmla="*/ 2452853 w 2787650"/>
              <a:gd name="T73" fmla="*/ 451327 h 2727325"/>
              <a:gd name="T74" fmla="*/ 2580228 w 2787650"/>
              <a:gd name="T75" fmla="*/ 730630 h 2727325"/>
              <a:gd name="T76" fmla="*/ 2480805 w 2787650"/>
              <a:gd name="T77" fmla="*/ 1138158 h 2727325"/>
              <a:gd name="T78" fmla="*/ 2784474 w 2787650"/>
              <a:gd name="T79" fmla="*/ 1226709 h 2727325"/>
              <a:gd name="T80" fmla="*/ 2745403 w 2787650"/>
              <a:gd name="T81" fmla="*/ 1543146 h 2727325"/>
              <a:gd name="T82" fmla="*/ 2428712 w 2787650"/>
              <a:gd name="T83" fmla="*/ 1764684 h 2727325"/>
              <a:gd name="T84" fmla="*/ 2602781 w 2787650"/>
              <a:gd name="T85" fmla="*/ 2050334 h 2727325"/>
              <a:gd name="T86" fmla="*/ 2401712 w 2787650"/>
              <a:gd name="T87" fmla="*/ 2304245 h 2727325"/>
              <a:gd name="T88" fmla="*/ 2046585 w 2787650"/>
              <a:gd name="T89" fmla="*/ 2260446 h 2727325"/>
              <a:gd name="T90" fmla="*/ 1977656 w 2787650"/>
              <a:gd name="T91" fmla="*/ 2612113 h 2727325"/>
              <a:gd name="T92" fmla="*/ 1673670 w 2787650"/>
              <a:gd name="T93" fmla="*/ 2724786 h 2727325"/>
              <a:gd name="T94" fmla="*/ 1455448 w 2787650"/>
              <a:gd name="T95" fmla="*/ 2470875 h 2727325"/>
              <a:gd name="T96" fmla="*/ 1147015 w 2787650"/>
              <a:gd name="T97" fmla="*/ 2703521 h 2727325"/>
              <a:gd name="T98" fmla="*/ 834135 w 2787650"/>
              <a:gd name="T99" fmla="*/ 2642900 h 2727325"/>
              <a:gd name="T100" fmla="*/ 843982 w 2787650"/>
              <a:gd name="T101" fmla="*/ 2327097 h 2727325"/>
              <a:gd name="T102" fmla="*/ 424691 w 2787650"/>
              <a:gd name="T103" fmla="*/ 2295041 h 2727325"/>
              <a:gd name="T104" fmla="*/ 197575 w 2787650"/>
              <a:gd name="T105" fmla="*/ 2087786 h 2727325"/>
              <a:gd name="T106" fmla="*/ 213139 w 2787650"/>
              <a:gd name="T107" fmla="*/ 1992252 h 2727325"/>
              <a:gd name="T108" fmla="*/ 303033 w 2787650"/>
              <a:gd name="T109" fmla="*/ 1568855 h 2727325"/>
              <a:gd name="T110" fmla="*/ 1588 w 2787650"/>
              <a:gd name="T111" fmla="*/ 1493951 h 2727325"/>
              <a:gd name="T112" fmla="*/ 48282 w 2787650"/>
              <a:gd name="T113" fmla="*/ 1181640 h 2727325"/>
              <a:gd name="T114" fmla="*/ 366244 w 2787650"/>
              <a:gd name="T115" fmla="*/ 943598 h 2727325"/>
              <a:gd name="T116" fmla="*/ 185187 w 2787650"/>
              <a:gd name="T117" fmla="*/ 670326 h 2727325"/>
              <a:gd name="T118" fmla="*/ 392609 w 2787650"/>
              <a:gd name="T119" fmla="*/ 422762 h 2727325"/>
              <a:gd name="T120" fmla="*/ 757900 w 2787650"/>
              <a:gd name="T121" fmla="*/ 454501 h 2727325"/>
              <a:gd name="T122" fmla="*/ 812217 w 2787650"/>
              <a:gd name="T123" fmla="*/ 109499 h 2727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87650" h="2727325">
                <a:moveTo>
                  <a:pt x="1725430" y="1438200"/>
                </a:moveTo>
                <a:lnTo>
                  <a:pt x="1723068" y="1448633"/>
                </a:lnTo>
                <a:lnTo>
                  <a:pt x="1718621" y="1464515"/>
                </a:lnTo>
                <a:lnTo>
                  <a:pt x="1712903" y="1480398"/>
                </a:lnTo>
                <a:lnTo>
                  <a:pt x="1706868" y="1495963"/>
                </a:lnTo>
                <a:lnTo>
                  <a:pt x="1700197" y="1510892"/>
                </a:lnTo>
                <a:lnTo>
                  <a:pt x="1692574" y="1525504"/>
                </a:lnTo>
                <a:lnTo>
                  <a:pt x="1684632" y="1539480"/>
                </a:lnTo>
                <a:lnTo>
                  <a:pt x="1675738" y="1553457"/>
                </a:lnTo>
                <a:lnTo>
                  <a:pt x="1666209" y="1566798"/>
                </a:lnTo>
                <a:lnTo>
                  <a:pt x="1656044" y="1579504"/>
                </a:lnTo>
                <a:lnTo>
                  <a:pt x="1645562" y="1591892"/>
                </a:lnTo>
                <a:lnTo>
                  <a:pt x="1634126" y="1603963"/>
                </a:lnTo>
                <a:lnTo>
                  <a:pt x="1622691" y="1614763"/>
                </a:lnTo>
                <a:lnTo>
                  <a:pt x="1610303" y="1625881"/>
                </a:lnTo>
                <a:lnTo>
                  <a:pt x="1597279" y="1636046"/>
                </a:lnTo>
                <a:lnTo>
                  <a:pt x="1583938" y="1645257"/>
                </a:lnTo>
                <a:lnTo>
                  <a:pt x="1570279" y="1654152"/>
                </a:lnTo>
                <a:lnTo>
                  <a:pt x="1555985" y="1662410"/>
                </a:lnTo>
                <a:lnTo>
                  <a:pt x="1541373" y="1669716"/>
                </a:lnTo>
                <a:lnTo>
                  <a:pt x="1526126" y="1676705"/>
                </a:lnTo>
                <a:lnTo>
                  <a:pt x="1510879" y="1682740"/>
                </a:lnTo>
                <a:lnTo>
                  <a:pt x="1494996" y="1687822"/>
                </a:lnTo>
                <a:lnTo>
                  <a:pt x="1478796" y="1692905"/>
                </a:lnTo>
                <a:lnTo>
                  <a:pt x="1468641" y="1695248"/>
                </a:lnTo>
                <a:lnTo>
                  <a:pt x="1521201" y="2237276"/>
                </a:lnTo>
                <a:lnTo>
                  <a:pt x="1539306" y="2234102"/>
                </a:lnTo>
                <a:lnTo>
                  <a:pt x="1557095" y="2231246"/>
                </a:lnTo>
                <a:lnTo>
                  <a:pt x="1574883" y="2227437"/>
                </a:lnTo>
                <a:lnTo>
                  <a:pt x="1592671" y="2223629"/>
                </a:lnTo>
                <a:lnTo>
                  <a:pt x="1610141" y="2219502"/>
                </a:lnTo>
                <a:lnTo>
                  <a:pt x="1627294" y="2215059"/>
                </a:lnTo>
                <a:lnTo>
                  <a:pt x="1644765" y="2209981"/>
                </a:lnTo>
                <a:lnTo>
                  <a:pt x="1661600" y="2204903"/>
                </a:lnTo>
                <a:lnTo>
                  <a:pt x="1678435" y="2199190"/>
                </a:lnTo>
                <a:lnTo>
                  <a:pt x="1695588" y="2193159"/>
                </a:lnTo>
                <a:lnTo>
                  <a:pt x="1712105" y="2187129"/>
                </a:lnTo>
                <a:lnTo>
                  <a:pt x="1728623" y="2180464"/>
                </a:lnTo>
                <a:lnTo>
                  <a:pt x="1744823" y="2173481"/>
                </a:lnTo>
                <a:lnTo>
                  <a:pt x="1761022" y="2166498"/>
                </a:lnTo>
                <a:lnTo>
                  <a:pt x="1776905" y="2158881"/>
                </a:lnTo>
                <a:lnTo>
                  <a:pt x="1792469" y="2150946"/>
                </a:lnTo>
                <a:lnTo>
                  <a:pt x="1808352" y="2142694"/>
                </a:lnTo>
                <a:lnTo>
                  <a:pt x="1823916" y="2134442"/>
                </a:lnTo>
                <a:lnTo>
                  <a:pt x="1838845" y="2125873"/>
                </a:lnTo>
                <a:lnTo>
                  <a:pt x="1854092" y="2116668"/>
                </a:lnTo>
                <a:lnTo>
                  <a:pt x="1869022" y="2107464"/>
                </a:lnTo>
                <a:lnTo>
                  <a:pt x="1883633" y="2097942"/>
                </a:lnTo>
                <a:lnTo>
                  <a:pt x="1897927" y="2088103"/>
                </a:lnTo>
                <a:lnTo>
                  <a:pt x="1912221" y="2077947"/>
                </a:lnTo>
                <a:lnTo>
                  <a:pt x="1926198" y="2067473"/>
                </a:lnTo>
                <a:lnTo>
                  <a:pt x="1940174" y="2056999"/>
                </a:lnTo>
                <a:lnTo>
                  <a:pt x="1953833" y="2046208"/>
                </a:lnTo>
                <a:lnTo>
                  <a:pt x="1966856" y="2034782"/>
                </a:lnTo>
                <a:lnTo>
                  <a:pt x="1980197" y="2023673"/>
                </a:lnTo>
                <a:lnTo>
                  <a:pt x="1993221" y="2011613"/>
                </a:lnTo>
                <a:lnTo>
                  <a:pt x="2005609" y="1999869"/>
                </a:lnTo>
                <a:lnTo>
                  <a:pt x="2017997" y="1987491"/>
                </a:lnTo>
                <a:lnTo>
                  <a:pt x="2030385" y="1975113"/>
                </a:lnTo>
                <a:lnTo>
                  <a:pt x="2042138" y="1962735"/>
                </a:lnTo>
                <a:lnTo>
                  <a:pt x="2054209" y="1949404"/>
                </a:lnTo>
                <a:lnTo>
                  <a:pt x="2065644" y="1936391"/>
                </a:lnTo>
                <a:lnTo>
                  <a:pt x="2076761" y="1923061"/>
                </a:lnTo>
                <a:lnTo>
                  <a:pt x="2087561" y="1909413"/>
                </a:lnTo>
                <a:lnTo>
                  <a:pt x="2098361" y="1895765"/>
                </a:lnTo>
                <a:lnTo>
                  <a:pt x="2108843" y="1881800"/>
                </a:lnTo>
                <a:lnTo>
                  <a:pt x="2119008" y="1867518"/>
                </a:lnTo>
                <a:lnTo>
                  <a:pt x="2128855" y="1852918"/>
                </a:lnTo>
                <a:lnTo>
                  <a:pt x="2138067" y="1838635"/>
                </a:lnTo>
                <a:lnTo>
                  <a:pt x="2147596" y="1823401"/>
                </a:lnTo>
                <a:lnTo>
                  <a:pt x="2156490" y="1808483"/>
                </a:lnTo>
                <a:lnTo>
                  <a:pt x="2165384" y="1793249"/>
                </a:lnTo>
                <a:lnTo>
                  <a:pt x="2173643" y="1778014"/>
                </a:lnTo>
                <a:lnTo>
                  <a:pt x="2181902" y="1762145"/>
                </a:lnTo>
                <a:lnTo>
                  <a:pt x="2189843" y="1746275"/>
                </a:lnTo>
                <a:lnTo>
                  <a:pt x="2197149" y="1730406"/>
                </a:lnTo>
                <a:lnTo>
                  <a:pt x="2204454" y="1714219"/>
                </a:lnTo>
                <a:lnTo>
                  <a:pt x="2211125" y="1698032"/>
                </a:lnTo>
                <a:lnTo>
                  <a:pt x="2217478" y="1681528"/>
                </a:lnTo>
                <a:lnTo>
                  <a:pt x="2223831" y="1665024"/>
                </a:lnTo>
                <a:lnTo>
                  <a:pt x="2229866" y="1648202"/>
                </a:lnTo>
                <a:lnTo>
                  <a:pt x="2235584" y="1631380"/>
                </a:lnTo>
                <a:lnTo>
                  <a:pt x="2240666" y="1614241"/>
                </a:lnTo>
                <a:lnTo>
                  <a:pt x="2245748" y="1597102"/>
                </a:lnTo>
                <a:lnTo>
                  <a:pt x="2250195" y="1579646"/>
                </a:lnTo>
                <a:lnTo>
                  <a:pt x="2254325" y="1561872"/>
                </a:lnTo>
                <a:lnTo>
                  <a:pt x="2258136" y="1544733"/>
                </a:lnTo>
                <a:lnTo>
                  <a:pt x="2261630" y="1526642"/>
                </a:lnTo>
                <a:lnTo>
                  <a:pt x="2265125" y="1508868"/>
                </a:lnTo>
                <a:lnTo>
                  <a:pt x="2267666" y="1490777"/>
                </a:lnTo>
                <a:lnTo>
                  <a:pt x="1725430" y="1438200"/>
                </a:lnTo>
                <a:close/>
                <a:moveTo>
                  <a:pt x="1062655" y="1438185"/>
                </a:moveTo>
                <a:lnTo>
                  <a:pt x="519984" y="1490777"/>
                </a:lnTo>
                <a:lnTo>
                  <a:pt x="522843" y="1508868"/>
                </a:lnTo>
                <a:lnTo>
                  <a:pt x="526019" y="1526642"/>
                </a:lnTo>
                <a:lnTo>
                  <a:pt x="529196" y="1544733"/>
                </a:lnTo>
                <a:lnTo>
                  <a:pt x="533325" y="1561872"/>
                </a:lnTo>
                <a:lnTo>
                  <a:pt x="537455" y="1579646"/>
                </a:lnTo>
                <a:lnTo>
                  <a:pt x="541902" y="1597102"/>
                </a:lnTo>
                <a:lnTo>
                  <a:pt x="546984" y="1614241"/>
                </a:lnTo>
                <a:lnTo>
                  <a:pt x="552066" y="1631380"/>
                </a:lnTo>
                <a:lnTo>
                  <a:pt x="557784" y="1648202"/>
                </a:lnTo>
                <a:lnTo>
                  <a:pt x="563502" y="1665024"/>
                </a:lnTo>
                <a:lnTo>
                  <a:pt x="569854" y="1681528"/>
                </a:lnTo>
                <a:lnTo>
                  <a:pt x="576207" y="1698032"/>
                </a:lnTo>
                <a:lnTo>
                  <a:pt x="583195" y="1714219"/>
                </a:lnTo>
                <a:lnTo>
                  <a:pt x="590501" y="1730406"/>
                </a:lnTo>
                <a:lnTo>
                  <a:pt x="597807" y="1746275"/>
                </a:lnTo>
                <a:lnTo>
                  <a:pt x="605748" y="1762145"/>
                </a:lnTo>
                <a:lnTo>
                  <a:pt x="614007" y="1778014"/>
                </a:lnTo>
                <a:lnTo>
                  <a:pt x="622266" y="1793249"/>
                </a:lnTo>
                <a:lnTo>
                  <a:pt x="630842" y="1808483"/>
                </a:lnTo>
                <a:lnTo>
                  <a:pt x="640054" y="1823401"/>
                </a:lnTo>
                <a:lnTo>
                  <a:pt x="649266" y="1838635"/>
                </a:lnTo>
                <a:lnTo>
                  <a:pt x="658795" y="1852918"/>
                </a:lnTo>
                <a:lnTo>
                  <a:pt x="668642" y="1867518"/>
                </a:lnTo>
                <a:lnTo>
                  <a:pt x="678807" y="1881800"/>
                </a:lnTo>
                <a:lnTo>
                  <a:pt x="689289" y="1895765"/>
                </a:lnTo>
                <a:lnTo>
                  <a:pt x="699771" y="1909413"/>
                </a:lnTo>
                <a:lnTo>
                  <a:pt x="710571" y="1923061"/>
                </a:lnTo>
                <a:lnTo>
                  <a:pt x="722006" y="1936391"/>
                </a:lnTo>
                <a:lnTo>
                  <a:pt x="733441" y="1949404"/>
                </a:lnTo>
                <a:lnTo>
                  <a:pt x="745194" y="1962735"/>
                </a:lnTo>
                <a:lnTo>
                  <a:pt x="756947" y="1975113"/>
                </a:lnTo>
                <a:lnTo>
                  <a:pt x="769335" y="1987491"/>
                </a:lnTo>
                <a:lnTo>
                  <a:pt x="781723" y="1999869"/>
                </a:lnTo>
                <a:lnTo>
                  <a:pt x="794429" y="2011613"/>
                </a:lnTo>
                <a:lnTo>
                  <a:pt x="807453" y="2023673"/>
                </a:lnTo>
                <a:lnTo>
                  <a:pt x="820476" y="2034782"/>
                </a:lnTo>
                <a:lnTo>
                  <a:pt x="833817" y="2046208"/>
                </a:lnTo>
                <a:lnTo>
                  <a:pt x="847476" y="2056999"/>
                </a:lnTo>
                <a:lnTo>
                  <a:pt x="861135" y="2067473"/>
                </a:lnTo>
                <a:lnTo>
                  <a:pt x="875111" y="2077947"/>
                </a:lnTo>
                <a:lnTo>
                  <a:pt x="889405" y="2088103"/>
                </a:lnTo>
                <a:lnTo>
                  <a:pt x="903699" y="2097942"/>
                </a:lnTo>
                <a:lnTo>
                  <a:pt x="918628" y="2107464"/>
                </a:lnTo>
                <a:lnTo>
                  <a:pt x="933558" y="2116668"/>
                </a:lnTo>
                <a:lnTo>
                  <a:pt x="948487" y="2125873"/>
                </a:lnTo>
                <a:lnTo>
                  <a:pt x="963734" y="2134442"/>
                </a:lnTo>
                <a:lnTo>
                  <a:pt x="978981" y="2142694"/>
                </a:lnTo>
                <a:lnTo>
                  <a:pt x="994863" y="2150946"/>
                </a:lnTo>
                <a:lnTo>
                  <a:pt x="1010745" y="2158881"/>
                </a:lnTo>
                <a:lnTo>
                  <a:pt x="1026627" y="2166498"/>
                </a:lnTo>
                <a:lnTo>
                  <a:pt x="1042827" y="2173481"/>
                </a:lnTo>
                <a:lnTo>
                  <a:pt x="1059028" y="2180464"/>
                </a:lnTo>
                <a:lnTo>
                  <a:pt x="1075545" y="2187129"/>
                </a:lnTo>
                <a:lnTo>
                  <a:pt x="1092063" y="2193159"/>
                </a:lnTo>
                <a:lnTo>
                  <a:pt x="1108898" y="2199190"/>
                </a:lnTo>
                <a:lnTo>
                  <a:pt x="1126051" y="2204903"/>
                </a:lnTo>
                <a:lnTo>
                  <a:pt x="1142886" y="2209981"/>
                </a:lnTo>
                <a:lnTo>
                  <a:pt x="1160039" y="2215059"/>
                </a:lnTo>
                <a:lnTo>
                  <a:pt x="1177509" y="2219502"/>
                </a:lnTo>
                <a:lnTo>
                  <a:pt x="1195297" y="2223629"/>
                </a:lnTo>
                <a:lnTo>
                  <a:pt x="1212768" y="2227437"/>
                </a:lnTo>
                <a:lnTo>
                  <a:pt x="1230556" y="2231246"/>
                </a:lnTo>
                <a:lnTo>
                  <a:pt x="1248662" y="2234102"/>
                </a:lnTo>
                <a:lnTo>
                  <a:pt x="1266450" y="2237276"/>
                </a:lnTo>
                <a:lnTo>
                  <a:pt x="1319017" y="1695177"/>
                </a:lnTo>
                <a:lnTo>
                  <a:pt x="1309172" y="1692905"/>
                </a:lnTo>
                <a:lnTo>
                  <a:pt x="1292972" y="1687822"/>
                </a:lnTo>
                <a:lnTo>
                  <a:pt x="1277089" y="1682740"/>
                </a:lnTo>
                <a:lnTo>
                  <a:pt x="1261525" y="1676705"/>
                </a:lnTo>
                <a:lnTo>
                  <a:pt x="1246595" y="1669716"/>
                </a:lnTo>
                <a:lnTo>
                  <a:pt x="1232301" y="1662410"/>
                </a:lnTo>
                <a:lnTo>
                  <a:pt x="1218007" y="1654152"/>
                </a:lnTo>
                <a:lnTo>
                  <a:pt x="1204030" y="1645257"/>
                </a:lnTo>
                <a:lnTo>
                  <a:pt x="1190689" y="1636046"/>
                </a:lnTo>
                <a:lnTo>
                  <a:pt x="1177983" y="1625881"/>
                </a:lnTo>
                <a:lnTo>
                  <a:pt x="1165595" y="1615398"/>
                </a:lnTo>
                <a:lnTo>
                  <a:pt x="1153842" y="1603963"/>
                </a:lnTo>
                <a:lnTo>
                  <a:pt x="1142724" y="1591892"/>
                </a:lnTo>
                <a:lnTo>
                  <a:pt x="1131606" y="1579822"/>
                </a:lnTo>
                <a:lnTo>
                  <a:pt x="1122077" y="1567116"/>
                </a:lnTo>
                <a:lnTo>
                  <a:pt x="1112230" y="1553457"/>
                </a:lnTo>
                <a:lnTo>
                  <a:pt x="1103336" y="1540116"/>
                </a:lnTo>
                <a:lnTo>
                  <a:pt x="1095077" y="1525504"/>
                </a:lnTo>
                <a:lnTo>
                  <a:pt x="1087771" y="1510892"/>
                </a:lnTo>
                <a:lnTo>
                  <a:pt x="1080783" y="1495963"/>
                </a:lnTo>
                <a:lnTo>
                  <a:pt x="1074747" y="1480398"/>
                </a:lnTo>
                <a:lnTo>
                  <a:pt x="1069665" y="1464515"/>
                </a:lnTo>
                <a:lnTo>
                  <a:pt x="1065218" y="1448633"/>
                </a:lnTo>
                <a:lnTo>
                  <a:pt x="1062655" y="1438185"/>
                </a:lnTo>
                <a:close/>
                <a:moveTo>
                  <a:pt x="1383502" y="1159891"/>
                </a:moveTo>
                <a:lnTo>
                  <a:pt x="1373019" y="1160844"/>
                </a:lnTo>
                <a:lnTo>
                  <a:pt x="1362855" y="1162114"/>
                </a:lnTo>
                <a:lnTo>
                  <a:pt x="1353007" y="1164020"/>
                </a:lnTo>
                <a:lnTo>
                  <a:pt x="1342843" y="1166244"/>
                </a:lnTo>
                <a:lnTo>
                  <a:pt x="1333631" y="1168785"/>
                </a:lnTo>
                <a:lnTo>
                  <a:pt x="1324101" y="1172279"/>
                </a:lnTo>
                <a:lnTo>
                  <a:pt x="1314572" y="1175455"/>
                </a:lnTo>
                <a:lnTo>
                  <a:pt x="1305678" y="1179585"/>
                </a:lnTo>
                <a:lnTo>
                  <a:pt x="1297101" y="1184350"/>
                </a:lnTo>
                <a:lnTo>
                  <a:pt x="1288207" y="1189114"/>
                </a:lnTo>
                <a:lnTo>
                  <a:pt x="1279948" y="1194514"/>
                </a:lnTo>
                <a:lnTo>
                  <a:pt x="1272007" y="1199914"/>
                </a:lnTo>
                <a:lnTo>
                  <a:pt x="1264384" y="1206585"/>
                </a:lnTo>
                <a:lnTo>
                  <a:pt x="1257078" y="1212938"/>
                </a:lnTo>
                <a:lnTo>
                  <a:pt x="1249772" y="1219609"/>
                </a:lnTo>
                <a:lnTo>
                  <a:pt x="1243101" y="1226279"/>
                </a:lnTo>
                <a:lnTo>
                  <a:pt x="1236748" y="1233903"/>
                </a:lnTo>
                <a:lnTo>
                  <a:pt x="1230713" y="1241526"/>
                </a:lnTo>
                <a:lnTo>
                  <a:pt x="1224995" y="1249785"/>
                </a:lnTo>
                <a:lnTo>
                  <a:pt x="1219913" y="1258044"/>
                </a:lnTo>
                <a:lnTo>
                  <a:pt x="1214830" y="1266303"/>
                </a:lnTo>
                <a:lnTo>
                  <a:pt x="1210383" y="1275197"/>
                </a:lnTo>
                <a:lnTo>
                  <a:pt x="1206254" y="1284409"/>
                </a:lnTo>
                <a:lnTo>
                  <a:pt x="1202442" y="1293303"/>
                </a:lnTo>
                <a:lnTo>
                  <a:pt x="1199583" y="1302832"/>
                </a:lnTo>
                <a:lnTo>
                  <a:pt x="1196407" y="1312680"/>
                </a:lnTo>
                <a:lnTo>
                  <a:pt x="1194183" y="1322527"/>
                </a:lnTo>
                <a:lnTo>
                  <a:pt x="1192595" y="1332691"/>
                </a:lnTo>
                <a:lnTo>
                  <a:pt x="1191324" y="1342856"/>
                </a:lnTo>
                <a:lnTo>
                  <a:pt x="1190371" y="1353339"/>
                </a:lnTo>
                <a:lnTo>
                  <a:pt x="1190054" y="1363503"/>
                </a:lnTo>
                <a:lnTo>
                  <a:pt x="1190371" y="1373986"/>
                </a:lnTo>
                <a:lnTo>
                  <a:pt x="1191324" y="1384468"/>
                </a:lnTo>
                <a:lnTo>
                  <a:pt x="1192595" y="1394633"/>
                </a:lnTo>
                <a:lnTo>
                  <a:pt x="1194183" y="1404798"/>
                </a:lnTo>
                <a:lnTo>
                  <a:pt x="1196407" y="1414645"/>
                </a:lnTo>
                <a:lnTo>
                  <a:pt x="1199583" y="1424174"/>
                </a:lnTo>
                <a:lnTo>
                  <a:pt x="1202442" y="1433704"/>
                </a:lnTo>
                <a:lnTo>
                  <a:pt x="1206254" y="1442915"/>
                </a:lnTo>
                <a:lnTo>
                  <a:pt x="1210383" y="1451810"/>
                </a:lnTo>
                <a:lnTo>
                  <a:pt x="1214830" y="1460386"/>
                </a:lnTo>
                <a:lnTo>
                  <a:pt x="1219913" y="1469280"/>
                </a:lnTo>
                <a:lnTo>
                  <a:pt x="1224995" y="1477539"/>
                </a:lnTo>
                <a:lnTo>
                  <a:pt x="1230713" y="1485480"/>
                </a:lnTo>
                <a:lnTo>
                  <a:pt x="1236748" y="1493421"/>
                </a:lnTo>
                <a:lnTo>
                  <a:pt x="1243101" y="1500410"/>
                </a:lnTo>
                <a:lnTo>
                  <a:pt x="1249772" y="1507716"/>
                </a:lnTo>
                <a:lnTo>
                  <a:pt x="1257078" y="1514386"/>
                </a:lnTo>
                <a:lnTo>
                  <a:pt x="1264384" y="1520739"/>
                </a:lnTo>
                <a:lnTo>
                  <a:pt x="1272007" y="1526775"/>
                </a:lnTo>
                <a:lnTo>
                  <a:pt x="1279948" y="1532492"/>
                </a:lnTo>
                <a:lnTo>
                  <a:pt x="1288207" y="1537575"/>
                </a:lnTo>
                <a:lnTo>
                  <a:pt x="1297101" y="1542657"/>
                </a:lnTo>
                <a:lnTo>
                  <a:pt x="1305678" y="1547104"/>
                </a:lnTo>
                <a:lnTo>
                  <a:pt x="1314572" y="1551233"/>
                </a:lnTo>
                <a:lnTo>
                  <a:pt x="1323784" y="1555045"/>
                </a:lnTo>
                <a:lnTo>
                  <a:pt x="1333631" y="1557904"/>
                </a:lnTo>
                <a:lnTo>
                  <a:pt x="1342843" y="1561081"/>
                </a:lnTo>
                <a:lnTo>
                  <a:pt x="1352690" y="1563304"/>
                </a:lnTo>
                <a:lnTo>
                  <a:pt x="1362855" y="1564892"/>
                </a:lnTo>
                <a:lnTo>
                  <a:pt x="1373019" y="1566163"/>
                </a:lnTo>
                <a:lnTo>
                  <a:pt x="1383502" y="1567116"/>
                </a:lnTo>
                <a:lnTo>
                  <a:pt x="1393984" y="1567434"/>
                </a:lnTo>
                <a:lnTo>
                  <a:pt x="1404149" y="1567116"/>
                </a:lnTo>
                <a:lnTo>
                  <a:pt x="1414949" y="1566163"/>
                </a:lnTo>
                <a:lnTo>
                  <a:pt x="1425114" y="1564892"/>
                </a:lnTo>
                <a:lnTo>
                  <a:pt x="1435278" y="1563304"/>
                </a:lnTo>
                <a:lnTo>
                  <a:pt x="1444808" y="1561081"/>
                </a:lnTo>
                <a:lnTo>
                  <a:pt x="1454655" y="1557904"/>
                </a:lnTo>
                <a:lnTo>
                  <a:pt x="1464184" y="1555045"/>
                </a:lnTo>
                <a:lnTo>
                  <a:pt x="1473079" y="1551233"/>
                </a:lnTo>
                <a:lnTo>
                  <a:pt x="1482290" y="1547104"/>
                </a:lnTo>
                <a:lnTo>
                  <a:pt x="1491184" y="1542657"/>
                </a:lnTo>
                <a:lnTo>
                  <a:pt x="1499443" y="1537575"/>
                </a:lnTo>
                <a:lnTo>
                  <a:pt x="1507702" y="1532492"/>
                </a:lnTo>
                <a:lnTo>
                  <a:pt x="1515643" y="1526775"/>
                </a:lnTo>
                <a:lnTo>
                  <a:pt x="1523585" y="1520739"/>
                </a:lnTo>
                <a:lnTo>
                  <a:pt x="1531208" y="1514386"/>
                </a:lnTo>
                <a:lnTo>
                  <a:pt x="1537879" y="1507716"/>
                </a:lnTo>
                <a:lnTo>
                  <a:pt x="1544549" y="1500410"/>
                </a:lnTo>
                <a:lnTo>
                  <a:pt x="1551220" y="1493421"/>
                </a:lnTo>
                <a:lnTo>
                  <a:pt x="1557255" y="1485480"/>
                </a:lnTo>
                <a:lnTo>
                  <a:pt x="1562655" y="1477539"/>
                </a:lnTo>
                <a:lnTo>
                  <a:pt x="1568055" y="1469280"/>
                </a:lnTo>
                <a:lnTo>
                  <a:pt x="1572820" y="1460386"/>
                </a:lnTo>
                <a:lnTo>
                  <a:pt x="1577585" y="1451810"/>
                </a:lnTo>
                <a:lnTo>
                  <a:pt x="1581714" y="1442915"/>
                </a:lnTo>
                <a:lnTo>
                  <a:pt x="1585208" y="1433704"/>
                </a:lnTo>
                <a:lnTo>
                  <a:pt x="1588385" y="1424174"/>
                </a:lnTo>
                <a:lnTo>
                  <a:pt x="1591244" y="1414645"/>
                </a:lnTo>
                <a:lnTo>
                  <a:pt x="1593467" y="1404798"/>
                </a:lnTo>
                <a:lnTo>
                  <a:pt x="1595373" y="1394633"/>
                </a:lnTo>
                <a:lnTo>
                  <a:pt x="1596644" y="1384468"/>
                </a:lnTo>
                <a:lnTo>
                  <a:pt x="1597279" y="1373986"/>
                </a:lnTo>
                <a:lnTo>
                  <a:pt x="1597597" y="1363503"/>
                </a:lnTo>
                <a:lnTo>
                  <a:pt x="1597279" y="1353339"/>
                </a:lnTo>
                <a:lnTo>
                  <a:pt x="1596644" y="1342856"/>
                </a:lnTo>
                <a:lnTo>
                  <a:pt x="1595373" y="1332691"/>
                </a:lnTo>
                <a:lnTo>
                  <a:pt x="1593467" y="1322527"/>
                </a:lnTo>
                <a:lnTo>
                  <a:pt x="1591244" y="1312680"/>
                </a:lnTo>
                <a:lnTo>
                  <a:pt x="1588385" y="1302832"/>
                </a:lnTo>
                <a:lnTo>
                  <a:pt x="1585208" y="1293303"/>
                </a:lnTo>
                <a:lnTo>
                  <a:pt x="1581714" y="1284409"/>
                </a:lnTo>
                <a:lnTo>
                  <a:pt x="1577585" y="1275197"/>
                </a:lnTo>
                <a:lnTo>
                  <a:pt x="1572820" y="1266303"/>
                </a:lnTo>
                <a:lnTo>
                  <a:pt x="1568055" y="1258044"/>
                </a:lnTo>
                <a:lnTo>
                  <a:pt x="1562655" y="1249785"/>
                </a:lnTo>
                <a:lnTo>
                  <a:pt x="1557255" y="1241526"/>
                </a:lnTo>
                <a:lnTo>
                  <a:pt x="1551220" y="1233903"/>
                </a:lnTo>
                <a:lnTo>
                  <a:pt x="1544549" y="1226279"/>
                </a:lnTo>
                <a:lnTo>
                  <a:pt x="1537879" y="1219609"/>
                </a:lnTo>
                <a:lnTo>
                  <a:pt x="1531208" y="1212938"/>
                </a:lnTo>
                <a:lnTo>
                  <a:pt x="1523585" y="1206585"/>
                </a:lnTo>
                <a:lnTo>
                  <a:pt x="1515643" y="1199914"/>
                </a:lnTo>
                <a:lnTo>
                  <a:pt x="1507702" y="1194514"/>
                </a:lnTo>
                <a:lnTo>
                  <a:pt x="1499443" y="1189114"/>
                </a:lnTo>
                <a:lnTo>
                  <a:pt x="1491184" y="1184350"/>
                </a:lnTo>
                <a:lnTo>
                  <a:pt x="1482290" y="1179585"/>
                </a:lnTo>
                <a:lnTo>
                  <a:pt x="1473079" y="1175455"/>
                </a:lnTo>
                <a:lnTo>
                  <a:pt x="1464184" y="1172279"/>
                </a:lnTo>
                <a:lnTo>
                  <a:pt x="1454655" y="1168785"/>
                </a:lnTo>
                <a:lnTo>
                  <a:pt x="1444808" y="1166244"/>
                </a:lnTo>
                <a:lnTo>
                  <a:pt x="1435278" y="1164020"/>
                </a:lnTo>
                <a:lnTo>
                  <a:pt x="1425114" y="1162114"/>
                </a:lnTo>
                <a:lnTo>
                  <a:pt x="1414949" y="1160844"/>
                </a:lnTo>
                <a:lnTo>
                  <a:pt x="1404149" y="1159891"/>
                </a:lnTo>
                <a:lnTo>
                  <a:pt x="1393984" y="1159891"/>
                </a:lnTo>
                <a:lnTo>
                  <a:pt x="1383502" y="1159891"/>
                </a:lnTo>
                <a:close/>
                <a:moveTo>
                  <a:pt x="1521201" y="490366"/>
                </a:moveTo>
                <a:lnTo>
                  <a:pt x="1468588" y="1032381"/>
                </a:lnTo>
                <a:lnTo>
                  <a:pt x="1478796" y="1034737"/>
                </a:lnTo>
                <a:lnTo>
                  <a:pt x="1494996" y="1039184"/>
                </a:lnTo>
                <a:lnTo>
                  <a:pt x="1510879" y="1044584"/>
                </a:lnTo>
                <a:lnTo>
                  <a:pt x="1526126" y="1050620"/>
                </a:lnTo>
                <a:lnTo>
                  <a:pt x="1541373" y="1057290"/>
                </a:lnTo>
                <a:lnTo>
                  <a:pt x="1555985" y="1064914"/>
                </a:lnTo>
                <a:lnTo>
                  <a:pt x="1570279" y="1073173"/>
                </a:lnTo>
                <a:lnTo>
                  <a:pt x="1583938" y="1081749"/>
                </a:lnTo>
                <a:lnTo>
                  <a:pt x="1597279" y="1091596"/>
                </a:lnTo>
                <a:lnTo>
                  <a:pt x="1610303" y="1101443"/>
                </a:lnTo>
                <a:lnTo>
                  <a:pt x="1622691" y="1112243"/>
                </a:lnTo>
                <a:lnTo>
                  <a:pt x="1634126" y="1123679"/>
                </a:lnTo>
                <a:lnTo>
                  <a:pt x="1645562" y="1135432"/>
                </a:lnTo>
                <a:lnTo>
                  <a:pt x="1656044" y="1147820"/>
                </a:lnTo>
                <a:lnTo>
                  <a:pt x="1666209" y="1160526"/>
                </a:lnTo>
                <a:lnTo>
                  <a:pt x="1675738" y="1173549"/>
                </a:lnTo>
                <a:lnTo>
                  <a:pt x="1684632" y="1187526"/>
                </a:lnTo>
                <a:lnTo>
                  <a:pt x="1692574" y="1201503"/>
                </a:lnTo>
                <a:lnTo>
                  <a:pt x="1700197" y="1216114"/>
                </a:lnTo>
                <a:lnTo>
                  <a:pt x="1706868" y="1231361"/>
                </a:lnTo>
                <a:lnTo>
                  <a:pt x="1712903" y="1246609"/>
                </a:lnTo>
                <a:lnTo>
                  <a:pt x="1718621" y="1262491"/>
                </a:lnTo>
                <a:lnTo>
                  <a:pt x="1723068" y="1278691"/>
                </a:lnTo>
                <a:lnTo>
                  <a:pt x="1725403" y="1288811"/>
                </a:lnTo>
                <a:lnTo>
                  <a:pt x="2267666" y="1236231"/>
                </a:lnTo>
                <a:lnTo>
                  <a:pt x="2265125" y="1218140"/>
                </a:lnTo>
                <a:lnTo>
                  <a:pt x="2261630" y="1200683"/>
                </a:lnTo>
                <a:lnTo>
                  <a:pt x="2258136" y="1182909"/>
                </a:lnTo>
                <a:lnTo>
                  <a:pt x="2254325" y="1165136"/>
                </a:lnTo>
                <a:lnTo>
                  <a:pt x="2250195" y="1147362"/>
                </a:lnTo>
                <a:lnTo>
                  <a:pt x="2245748" y="1130223"/>
                </a:lnTo>
                <a:lnTo>
                  <a:pt x="2240666" y="1112766"/>
                </a:lnTo>
                <a:lnTo>
                  <a:pt x="2235584" y="1095945"/>
                </a:lnTo>
                <a:lnTo>
                  <a:pt x="2229866" y="1079123"/>
                </a:lnTo>
                <a:lnTo>
                  <a:pt x="2223831" y="1061984"/>
                </a:lnTo>
                <a:lnTo>
                  <a:pt x="2217478" y="1045480"/>
                </a:lnTo>
                <a:lnTo>
                  <a:pt x="2211125" y="1028976"/>
                </a:lnTo>
                <a:lnTo>
                  <a:pt x="2204454" y="1012789"/>
                </a:lnTo>
                <a:lnTo>
                  <a:pt x="2197149" y="996602"/>
                </a:lnTo>
                <a:lnTo>
                  <a:pt x="2189843" y="980732"/>
                </a:lnTo>
                <a:lnTo>
                  <a:pt x="2181902" y="965180"/>
                </a:lnTo>
                <a:lnTo>
                  <a:pt x="2173643" y="949311"/>
                </a:lnTo>
                <a:lnTo>
                  <a:pt x="2165384" y="933759"/>
                </a:lnTo>
                <a:lnTo>
                  <a:pt x="2156490" y="918842"/>
                </a:lnTo>
                <a:lnTo>
                  <a:pt x="2147596" y="903607"/>
                </a:lnTo>
                <a:lnTo>
                  <a:pt x="2138067" y="888690"/>
                </a:lnTo>
                <a:lnTo>
                  <a:pt x="2128855" y="874090"/>
                </a:lnTo>
                <a:lnTo>
                  <a:pt x="2119008" y="859807"/>
                </a:lnTo>
                <a:lnTo>
                  <a:pt x="2108843" y="845525"/>
                </a:lnTo>
                <a:lnTo>
                  <a:pt x="2098361" y="831560"/>
                </a:lnTo>
                <a:lnTo>
                  <a:pt x="2087561" y="817594"/>
                </a:lnTo>
                <a:lnTo>
                  <a:pt x="2076761" y="803947"/>
                </a:lnTo>
                <a:lnTo>
                  <a:pt x="2065644" y="790934"/>
                </a:lnTo>
                <a:lnTo>
                  <a:pt x="2054209" y="777603"/>
                </a:lnTo>
                <a:lnTo>
                  <a:pt x="2042138" y="764591"/>
                </a:lnTo>
                <a:lnTo>
                  <a:pt x="2030385" y="752212"/>
                </a:lnTo>
                <a:lnTo>
                  <a:pt x="2017997" y="739834"/>
                </a:lnTo>
                <a:lnTo>
                  <a:pt x="2005609" y="727456"/>
                </a:lnTo>
                <a:lnTo>
                  <a:pt x="1993221" y="715395"/>
                </a:lnTo>
                <a:lnTo>
                  <a:pt x="1980197" y="703652"/>
                </a:lnTo>
                <a:lnTo>
                  <a:pt x="1966856" y="692226"/>
                </a:lnTo>
                <a:lnTo>
                  <a:pt x="1953833" y="681117"/>
                </a:lnTo>
                <a:lnTo>
                  <a:pt x="1940174" y="670326"/>
                </a:lnTo>
                <a:lnTo>
                  <a:pt x="1926198" y="659535"/>
                </a:lnTo>
                <a:lnTo>
                  <a:pt x="1912221" y="649061"/>
                </a:lnTo>
                <a:lnTo>
                  <a:pt x="1897927" y="638904"/>
                </a:lnTo>
                <a:lnTo>
                  <a:pt x="1883633" y="629065"/>
                </a:lnTo>
                <a:lnTo>
                  <a:pt x="1869022" y="619861"/>
                </a:lnTo>
                <a:lnTo>
                  <a:pt x="1854092" y="610339"/>
                </a:lnTo>
                <a:lnTo>
                  <a:pt x="1838845" y="601452"/>
                </a:lnTo>
                <a:lnTo>
                  <a:pt x="1823916" y="592566"/>
                </a:lnTo>
                <a:lnTo>
                  <a:pt x="1808352" y="584313"/>
                </a:lnTo>
                <a:lnTo>
                  <a:pt x="1792469" y="576061"/>
                </a:lnTo>
                <a:lnTo>
                  <a:pt x="1776905" y="568127"/>
                </a:lnTo>
                <a:lnTo>
                  <a:pt x="1761022" y="560827"/>
                </a:lnTo>
                <a:lnTo>
                  <a:pt x="1744823" y="553527"/>
                </a:lnTo>
                <a:lnTo>
                  <a:pt x="1728623" y="546862"/>
                </a:lnTo>
                <a:lnTo>
                  <a:pt x="1712105" y="540514"/>
                </a:lnTo>
                <a:lnTo>
                  <a:pt x="1695588" y="534166"/>
                </a:lnTo>
                <a:lnTo>
                  <a:pt x="1678435" y="528136"/>
                </a:lnTo>
                <a:lnTo>
                  <a:pt x="1661600" y="522740"/>
                </a:lnTo>
                <a:lnTo>
                  <a:pt x="1644765" y="517344"/>
                </a:lnTo>
                <a:lnTo>
                  <a:pt x="1627294" y="512584"/>
                </a:lnTo>
                <a:lnTo>
                  <a:pt x="1610141" y="507823"/>
                </a:lnTo>
                <a:lnTo>
                  <a:pt x="1592671" y="503697"/>
                </a:lnTo>
                <a:lnTo>
                  <a:pt x="1574883" y="499888"/>
                </a:lnTo>
                <a:lnTo>
                  <a:pt x="1557095" y="496397"/>
                </a:lnTo>
                <a:lnTo>
                  <a:pt x="1539306" y="492905"/>
                </a:lnTo>
                <a:lnTo>
                  <a:pt x="1521201" y="490366"/>
                </a:lnTo>
                <a:close/>
                <a:moveTo>
                  <a:pt x="1266450" y="490366"/>
                </a:moveTo>
                <a:lnTo>
                  <a:pt x="1248344" y="492905"/>
                </a:lnTo>
                <a:lnTo>
                  <a:pt x="1230556" y="496397"/>
                </a:lnTo>
                <a:lnTo>
                  <a:pt x="1212768" y="499888"/>
                </a:lnTo>
                <a:lnTo>
                  <a:pt x="1195297" y="503697"/>
                </a:lnTo>
                <a:lnTo>
                  <a:pt x="1177509" y="507823"/>
                </a:lnTo>
                <a:lnTo>
                  <a:pt x="1160039" y="512584"/>
                </a:lnTo>
                <a:lnTo>
                  <a:pt x="1142886" y="517344"/>
                </a:lnTo>
                <a:lnTo>
                  <a:pt x="1126051" y="522740"/>
                </a:lnTo>
                <a:lnTo>
                  <a:pt x="1108898" y="528136"/>
                </a:lnTo>
                <a:lnTo>
                  <a:pt x="1092063" y="534166"/>
                </a:lnTo>
                <a:lnTo>
                  <a:pt x="1075545" y="540514"/>
                </a:lnTo>
                <a:lnTo>
                  <a:pt x="1059028" y="546862"/>
                </a:lnTo>
                <a:lnTo>
                  <a:pt x="1042827" y="553527"/>
                </a:lnTo>
                <a:lnTo>
                  <a:pt x="1026627" y="560827"/>
                </a:lnTo>
                <a:lnTo>
                  <a:pt x="1010745" y="568127"/>
                </a:lnTo>
                <a:lnTo>
                  <a:pt x="994863" y="576061"/>
                </a:lnTo>
                <a:lnTo>
                  <a:pt x="978981" y="584313"/>
                </a:lnTo>
                <a:lnTo>
                  <a:pt x="963734" y="592566"/>
                </a:lnTo>
                <a:lnTo>
                  <a:pt x="948487" y="601452"/>
                </a:lnTo>
                <a:lnTo>
                  <a:pt x="933558" y="610339"/>
                </a:lnTo>
                <a:lnTo>
                  <a:pt x="918946" y="619861"/>
                </a:lnTo>
                <a:lnTo>
                  <a:pt x="904334" y="629065"/>
                </a:lnTo>
                <a:lnTo>
                  <a:pt x="889405" y="638904"/>
                </a:lnTo>
                <a:lnTo>
                  <a:pt x="875429" y="649061"/>
                </a:lnTo>
                <a:lnTo>
                  <a:pt x="861135" y="659535"/>
                </a:lnTo>
                <a:lnTo>
                  <a:pt x="847794" y="670326"/>
                </a:lnTo>
                <a:lnTo>
                  <a:pt x="833817" y="681117"/>
                </a:lnTo>
                <a:lnTo>
                  <a:pt x="820476" y="692226"/>
                </a:lnTo>
                <a:lnTo>
                  <a:pt x="807453" y="703652"/>
                </a:lnTo>
                <a:lnTo>
                  <a:pt x="794747" y="715395"/>
                </a:lnTo>
                <a:lnTo>
                  <a:pt x="781723" y="727456"/>
                </a:lnTo>
                <a:lnTo>
                  <a:pt x="769335" y="739834"/>
                </a:lnTo>
                <a:lnTo>
                  <a:pt x="757265" y="752212"/>
                </a:lnTo>
                <a:lnTo>
                  <a:pt x="745194" y="764591"/>
                </a:lnTo>
                <a:lnTo>
                  <a:pt x="733759" y="777603"/>
                </a:lnTo>
                <a:lnTo>
                  <a:pt x="722006" y="790934"/>
                </a:lnTo>
                <a:lnTo>
                  <a:pt x="710571" y="803947"/>
                </a:lnTo>
                <a:lnTo>
                  <a:pt x="699771" y="817594"/>
                </a:lnTo>
                <a:lnTo>
                  <a:pt x="689289" y="831560"/>
                </a:lnTo>
                <a:lnTo>
                  <a:pt x="678807" y="845525"/>
                </a:lnTo>
                <a:lnTo>
                  <a:pt x="668960" y="859807"/>
                </a:lnTo>
                <a:lnTo>
                  <a:pt x="658795" y="874090"/>
                </a:lnTo>
                <a:lnTo>
                  <a:pt x="649266" y="888690"/>
                </a:lnTo>
                <a:lnTo>
                  <a:pt x="640054" y="903607"/>
                </a:lnTo>
                <a:lnTo>
                  <a:pt x="630842" y="918842"/>
                </a:lnTo>
                <a:lnTo>
                  <a:pt x="622266" y="933759"/>
                </a:lnTo>
                <a:lnTo>
                  <a:pt x="614007" y="949311"/>
                </a:lnTo>
                <a:lnTo>
                  <a:pt x="605748" y="965180"/>
                </a:lnTo>
                <a:lnTo>
                  <a:pt x="598125" y="980732"/>
                </a:lnTo>
                <a:lnTo>
                  <a:pt x="590501" y="996602"/>
                </a:lnTo>
                <a:lnTo>
                  <a:pt x="583513" y="1012789"/>
                </a:lnTo>
                <a:lnTo>
                  <a:pt x="576207" y="1028976"/>
                </a:lnTo>
                <a:lnTo>
                  <a:pt x="569854" y="1045480"/>
                </a:lnTo>
                <a:lnTo>
                  <a:pt x="563502" y="1061984"/>
                </a:lnTo>
                <a:lnTo>
                  <a:pt x="557784" y="1079123"/>
                </a:lnTo>
                <a:lnTo>
                  <a:pt x="552066" y="1095945"/>
                </a:lnTo>
                <a:lnTo>
                  <a:pt x="546984" y="1112766"/>
                </a:lnTo>
                <a:lnTo>
                  <a:pt x="541902" y="1130223"/>
                </a:lnTo>
                <a:lnTo>
                  <a:pt x="537455" y="1147362"/>
                </a:lnTo>
                <a:lnTo>
                  <a:pt x="533325" y="1165136"/>
                </a:lnTo>
                <a:lnTo>
                  <a:pt x="529196" y="1182909"/>
                </a:lnTo>
                <a:lnTo>
                  <a:pt x="526019" y="1200683"/>
                </a:lnTo>
                <a:lnTo>
                  <a:pt x="522843" y="1218140"/>
                </a:lnTo>
                <a:lnTo>
                  <a:pt x="519984" y="1236231"/>
                </a:lnTo>
                <a:lnTo>
                  <a:pt x="1062444" y="1288803"/>
                </a:lnTo>
                <a:lnTo>
                  <a:pt x="1064583" y="1278691"/>
                </a:lnTo>
                <a:lnTo>
                  <a:pt x="1069347" y="1262491"/>
                </a:lnTo>
                <a:lnTo>
                  <a:pt x="1074747" y="1246609"/>
                </a:lnTo>
                <a:lnTo>
                  <a:pt x="1080783" y="1231361"/>
                </a:lnTo>
                <a:lnTo>
                  <a:pt x="1087771" y="1216114"/>
                </a:lnTo>
                <a:lnTo>
                  <a:pt x="1095077" y="1201503"/>
                </a:lnTo>
                <a:lnTo>
                  <a:pt x="1103336" y="1187526"/>
                </a:lnTo>
                <a:lnTo>
                  <a:pt x="1112230" y="1173549"/>
                </a:lnTo>
                <a:lnTo>
                  <a:pt x="1121442" y="1160526"/>
                </a:lnTo>
                <a:lnTo>
                  <a:pt x="1131606" y="1147185"/>
                </a:lnTo>
                <a:lnTo>
                  <a:pt x="1142407" y="1135432"/>
                </a:lnTo>
                <a:lnTo>
                  <a:pt x="1153524" y="1123361"/>
                </a:lnTo>
                <a:lnTo>
                  <a:pt x="1165595" y="1112243"/>
                </a:lnTo>
                <a:lnTo>
                  <a:pt x="1177665" y="1101443"/>
                </a:lnTo>
                <a:lnTo>
                  <a:pt x="1190689" y="1091279"/>
                </a:lnTo>
                <a:lnTo>
                  <a:pt x="1204030" y="1081749"/>
                </a:lnTo>
                <a:lnTo>
                  <a:pt x="1218007" y="1073173"/>
                </a:lnTo>
                <a:lnTo>
                  <a:pt x="1231983" y="1064914"/>
                </a:lnTo>
                <a:lnTo>
                  <a:pt x="1246595" y="1057290"/>
                </a:lnTo>
                <a:lnTo>
                  <a:pt x="1261525" y="1050620"/>
                </a:lnTo>
                <a:lnTo>
                  <a:pt x="1277089" y="1044584"/>
                </a:lnTo>
                <a:lnTo>
                  <a:pt x="1292972" y="1039184"/>
                </a:lnTo>
                <a:lnTo>
                  <a:pt x="1309172" y="1034737"/>
                </a:lnTo>
                <a:lnTo>
                  <a:pt x="1319052" y="1032267"/>
                </a:lnTo>
                <a:lnTo>
                  <a:pt x="1266450" y="490366"/>
                </a:lnTo>
                <a:close/>
                <a:moveTo>
                  <a:pt x="1094286" y="0"/>
                </a:moveTo>
                <a:lnTo>
                  <a:pt x="1100957" y="0"/>
                </a:lnTo>
                <a:lnTo>
                  <a:pt x="1107627" y="952"/>
                </a:lnTo>
                <a:lnTo>
                  <a:pt x="1113980" y="2539"/>
                </a:lnTo>
                <a:lnTo>
                  <a:pt x="1120333" y="4761"/>
                </a:lnTo>
                <a:lnTo>
                  <a:pt x="1126368" y="7300"/>
                </a:lnTo>
                <a:lnTo>
                  <a:pt x="1132086" y="10791"/>
                </a:lnTo>
                <a:lnTo>
                  <a:pt x="1137168" y="14600"/>
                </a:lnTo>
                <a:lnTo>
                  <a:pt x="1142568" y="18726"/>
                </a:lnTo>
                <a:lnTo>
                  <a:pt x="1147015" y="23487"/>
                </a:lnTo>
                <a:lnTo>
                  <a:pt x="1151145" y="28882"/>
                </a:lnTo>
                <a:lnTo>
                  <a:pt x="1154956" y="34595"/>
                </a:lnTo>
                <a:lnTo>
                  <a:pt x="1157815" y="40943"/>
                </a:lnTo>
                <a:lnTo>
                  <a:pt x="1160674" y="47291"/>
                </a:lnTo>
                <a:lnTo>
                  <a:pt x="1231191" y="266290"/>
                </a:lnTo>
                <a:lnTo>
                  <a:pt x="1251203" y="263433"/>
                </a:lnTo>
                <a:lnTo>
                  <a:pt x="1271532" y="261211"/>
                </a:lnTo>
                <a:lnTo>
                  <a:pt x="1291544" y="258990"/>
                </a:lnTo>
                <a:lnTo>
                  <a:pt x="1311873" y="257403"/>
                </a:lnTo>
                <a:lnTo>
                  <a:pt x="1332202" y="256133"/>
                </a:lnTo>
                <a:lnTo>
                  <a:pt x="1352531" y="255181"/>
                </a:lnTo>
                <a:lnTo>
                  <a:pt x="1373178" y="254546"/>
                </a:lnTo>
                <a:lnTo>
                  <a:pt x="1393825" y="254546"/>
                </a:lnTo>
                <a:lnTo>
                  <a:pt x="1414154" y="254546"/>
                </a:lnTo>
                <a:lnTo>
                  <a:pt x="1435119" y="255181"/>
                </a:lnTo>
                <a:lnTo>
                  <a:pt x="1455448" y="256133"/>
                </a:lnTo>
                <a:lnTo>
                  <a:pt x="1475778" y="257403"/>
                </a:lnTo>
                <a:lnTo>
                  <a:pt x="1496107" y="258990"/>
                </a:lnTo>
                <a:lnTo>
                  <a:pt x="1515801" y="261211"/>
                </a:lnTo>
                <a:lnTo>
                  <a:pt x="1536130" y="263433"/>
                </a:lnTo>
                <a:lnTo>
                  <a:pt x="1556142" y="266290"/>
                </a:lnTo>
                <a:lnTo>
                  <a:pt x="1627294" y="47291"/>
                </a:lnTo>
                <a:lnTo>
                  <a:pt x="1629835" y="40626"/>
                </a:lnTo>
                <a:lnTo>
                  <a:pt x="1633012" y="34595"/>
                </a:lnTo>
                <a:lnTo>
                  <a:pt x="1636823" y="28882"/>
                </a:lnTo>
                <a:lnTo>
                  <a:pt x="1640953" y="23487"/>
                </a:lnTo>
                <a:lnTo>
                  <a:pt x="1645400" y="18726"/>
                </a:lnTo>
                <a:lnTo>
                  <a:pt x="1650164" y="14600"/>
                </a:lnTo>
                <a:lnTo>
                  <a:pt x="1655882" y="10474"/>
                </a:lnTo>
                <a:lnTo>
                  <a:pt x="1661600" y="7300"/>
                </a:lnTo>
                <a:lnTo>
                  <a:pt x="1667635" y="4761"/>
                </a:lnTo>
                <a:lnTo>
                  <a:pt x="1673670" y="2539"/>
                </a:lnTo>
                <a:lnTo>
                  <a:pt x="1680023" y="952"/>
                </a:lnTo>
                <a:lnTo>
                  <a:pt x="1686694" y="0"/>
                </a:lnTo>
                <a:lnTo>
                  <a:pt x="1693682" y="0"/>
                </a:lnTo>
                <a:lnTo>
                  <a:pt x="1700352" y="317"/>
                </a:lnTo>
                <a:lnTo>
                  <a:pt x="1707023" y="1270"/>
                </a:lnTo>
                <a:lnTo>
                  <a:pt x="1714011" y="2857"/>
                </a:lnTo>
                <a:lnTo>
                  <a:pt x="1934774" y="75221"/>
                </a:lnTo>
                <a:lnTo>
                  <a:pt x="1941762" y="77443"/>
                </a:lnTo>
                <a:lnTo>
                  <a:pt x="1947798" y="80617"/>
                </a:lnTo>
                <a:lnTo>
                  <a:pt x="1953833" y="84108"/>
                </a:lnTo>
                <a:lnTo>
                  <a:pt x="1958915" y="88234"/>
                </a:lnTo>
                <a:lnTo>
                  <a:pt x="1963997" y="93312"/>
                </a:lnTo>
                <a:lnTo>
                  <a:pt x="1968127" y="98073"/>
                </a:lnTo>
                <a:lnTo>
                  <a:pt x="1971621" y="103469"/>
                </a:lnTo>
                <a:lnTo>
                  <a:pt x="1975115" y="108864"/>
                </a:lnTo>
                <a:lnTo>
                  <a:pt x="1977656" y="114895"/>
                </a:lnTo>
                <a:lnTo>
                  <a:pt x="1980197" y="121243"/>
                </a:lnTo>
                <a:lnTo>
                  <a:pt x="1981468" y="127908"/>
                </a:lnTo>
                <a:lnTo>
                  <a:pt x="1982421" y="134573"/>
                </a:lnTo>
                <a:lnTo>
                  <a:pt x="1982738" y="141238"/>
                </a:lnTo>
                <a:lnTo>
                  <a:pt x="1981786" y="148221"/>
                </a:lnTo>
                <a:lnTo>
                  <a:pt x="1980833" y="154886"/>
                </a:lnTo>
                <a:lnTo>
                  <a:pt x="1979244" y="161551"/>
                </a:lnTo>
                <a:lnTo>
                  <a:pt x="1907774" y="380550"/>
                </a:lnTo>
                <a:lnTo>
                  <a:pt x="1925880" y="390389"/>
                </a:lnTo>
                <a:lnTo>
                  <a:pt x="1943986" y="400228"/>
                </a:lnTo>
                <a:lnTo>
                  <a:pt x="1961456" y="410702"/>
                </a:lnTo>
                <a:lnTo>
                  <a:pt x="1978927" y="421175"/>
                </a:lnTo>
                <a:lnTo>
                  <a:pt x="1996397" y="431967"/>
                </a:lnTo>
                <a:lnTo>
                  <a:pt x="2013232" y="443393"/>
                </a:lnTo>
                <a:lnTo>
                  <a:pt x="2029750" y="454501"/>
                </a:lnTo>
                <a:lnTo>
                  <a:pt x="2046585" y="466562"/>
                </a:lnTo>
                <a:lnTo>
                  <a:pt x="2062785" y="478623"/>
                </a:lnTo>
                <a:lnTo>
                  <a:pt x="2078985" y="491001"/>
                </a:lnTo>
                <a:lnTo>
                  <a:pt x="2094867" y="503697"/>
                </a:lnTo>
                <a:lnTo>
                  <a:pt x="2110432" y="516709"/>
                </a:lnTo>
                <a:lnTo>
                  <a:pt x="2125679" y="529723"/>
                </a:lnTo>
                <a:lnTo>
                  <a:pt x="2140925" y="543370"/>
                </a:lnTo>
                <a:lnTo>
                  <a:pt x="2155855" y="557335"/>
                </a:lnTo>
                <a:lnTo>
                  <a:pt x="2170466" y="571301"/>
                </a:lnTo>
                <a:lnTo>
                  <a:pt x="2357242" y="435775"/>
                </a:lnTo>
                <a:lnTo>
                  <a:pt x="2362959" y="431967"/>
                </a:lnTo>
                <a:lnTo>
                  <a:pt x="2369312" y="428793"/>
                </a:lnTo>
                <a:lnTo>
                  <a:pt x="2375347" y="426571"/>
                </a:lnTo>
                <a:lnTo>
                  <a:pt x="2382018" y="424667"/>
                </a:lnTo>
                <a:lnTo>
                  <a:pt x="2388371" y="423397"/>
                </a:lnTo>
                <a:lnTo>
                  <a:pt x="2395041" y="422762"/>
                </a:lnTo>
                <a:lnTo>
                  <a:pt x="2401712" y="422762"/>
                </a:lnTo>
                <a:lnTo>
                  <a:pt x="2408065" y="423397"/>
                </a:lnTo>
                <a:lnTo>
                  <a:pt x="2414418" y="424984"/>
                </a:lnTo>
                <a:lnTo>
                  <a:pt x="2420770" y="426888"/>
                </a:lnTo>
                <a:lnTo>
                  <a:pt x="2426806" y="429428"/>
                </a:lnTo>
                <a:lnTo>
                  <a:pt x="2432841" y="432601"/>
                </a:lnTo>
                <a:lnTo>
                  <a:pt x="2438559" y="436093"/>
                </a:lnTo>
                <a:lnTo>
                  <a:pt x="2443959" y="440854"/>
                </a:lnTo>
                <a:lnTo>
                  <a:pt x="2448406" y="445614"/>
                </a:lnTo>
                <a:lnTo>
                  <a:pt x="2452853" y="451327"/>
                </a:lnTo>
                <a:lnTo>
                  <a:pt x="2589757" y="638904"/>
                </a:lnTo>
                <a:lnTo>
                  <a:pt x="2593569" y="644935"/>
                </a:lnTo>
                <a:lnTo>
                  <a:pt x="2596746" y="650965"/>
                </a:lnTo>
                <a:lnTo>
                  <a:pt x="2599287" y="657313"/>
                </a:lnTo>
                <a:lnTo>
                  <a:pt x="2601193" y="663661"/>
                </a:lnTo>
                <a:lnTo>
                  <a:pt x="2602463" y="670326"/>
                </a:lnTo>
                <a:lnTo>
                  <a:pt x="2602781" y="676991"/>
                </a:lnTo>
                <a:lnTo>
                  <a:pt x="2602781" y="683656"/>
                </a:lnTo>
                <a:lnTo>
                  <a:pt x="2601828" y="690004"/>
                </a:lnTo>
                <a:lnTo>
                  <a:pt x="2600557" y="696352"/>
                </a:lnTo>
                <a:lnTo>
                  <a:pt x="2598652" y="703017"/>
                </a:lnTo>
                <a:lnTo>
                  <a:pt x="2596428" y="709047"/>
                </a:lnTo>
                <a:lnTo>
                  <a:pt x="2592934" y="715078"/>
                </a:lnTo>
                <a:lnTo>
                  <a:pt x="2589122" y="720473"/>
                </a:lnTo>
                <a:lnTo>
                  <a:pt x="2584993" y="725869"/>
                </a:lnTo>
                <a:lnTo>
                  <a:pt x="2580228" y="730630"/>
                </a:lnTo>
                <a:lnTo>
                  <a:pt x="2574828" y="734756"/>
                </a:lnTo>
                <a:lnTo>
                  <a:pt x="2388053" y="870281"/>
                </a:lnTo>
                <a:lnTo>
                  <a:pt x="2396629" y="888372"/>
                </a:lnTo>
                <a:lnTo>
                  <a:pt x="2405524" y="906781"/>
                </a:lnTo>
                <a:lnTo>
                  <a:pt x="2413465" y="925189"/>
                </a:lnTo>
                <a:lnTo>
                  <a:pt x="2421088" y="943598"/>
                </a:lnTo>
                <a:lnTo>
                  <a:pt x="2428712" y="962324"/>
                </a:lnTo>
                <a:lnTo>
                  <a:pt x="2436017" y="981367"/>
                </a:lnTo>
                <a:lnTo>
                  <a:pt x="2442688" y="1000411"/>
                </a:lnTo>
                <a:lnTo>
                  <a:pt x="2449041" y="1019454"/>
                </a:lnTo>
                <a:lnTo>
                  <a:pt x="2455394" y="1039132"/>
                </a:lnTo>
                <a:lnTo>
                  <a:pt x="2461111" y="1058810"/>
                </a:lnTo>
                <a:lnTo>
                  <a:pt x="2466829" y="1078171"/>
                </a:lnTo>
                <a:lnTo>
                  <a:pt x="2471594" y="1098167"/>
                </a:lnTo>
                <a:lnTo>
                  <a:pt x="2476676" y="1118162"/>
                </a:lnTo>
                <a:lnTo>
                  <a:pt x="2480805" y="1138158"/>
                </a:lnTo>
                <a:lnTo>
                  <a:pt x="2484935" y="1158470"/>
                </a:lnTo>
                <a:lnTo>
                  <a:pt x="2488746" y="1178783"/>
                </a:lnTo>
                <a:lnTo>
                  <a:pt x="2718721" y="1178783"/>
                </a:lnTo>
                <a:lnTo>
                  <a:pt x="2725709" y="1179101"/>
                </a:lnTo>
                <a:lnTo>
                  <a:pt x="2732698" y="1180370"/>
                </a:lnTo>
                <a:lnTo>
                  <a:pt x="2739368" y="1181640"/>
                </a:lnTo>
                <a:lnTo>
                  <a:pt x="2745403" y="1184496"/>
                </a:lnTo>
                <a:lnTo>
                  <a:pt x="2751439" y="1187035"/>
                </a:lnTo>
                <a:lnTo>
                  <a:pt x="2757156" y="1190527"/>
                </a:lnTo>
                <a:lnTo>
                  <a:pt x="2762239" y="1194653"/>
                </a:lnTo>
                <a:lnTo>
                  <a:pt x="2767321" y="1199096"/>
                </a:lnTo>
                <a:lnTo>
                  <a:pt x="2771768" y="1203857"/>
                </a:lnTo>
                <a:lnTo>
                  <a:pt x="2775897" y="1209253"/>
                </a:lnTo>
                <a:lnTo>
                  <a:pt x="2779391" y="1214966"/>
                </a:lnTo>
                <a:lnTo>
                  <a:pt x="2782250" y="1220361"/>
                </a:lnTo>
                <a:lnTo>
                  <a:pt x="2784474" y="1226709"/>
                </a:lnTo>
                <a:lnTo>
                  <a:pt x="2786062" y="1233692"/>
                </a:lnTo>
                <a:lnTo>
                  <a:pt x="2787015" y="1240357"/>
                </a:lnTo>
                <a:lnTo>
                  <a:pt x="2787650" y="1247022"/>
                </a:lnTo>
                <a:lnTo>
                  <a:pt x="2787650" y="1479986"/>
                </a:lnTo>
                <a:lnTo>
                  <a:pt x="2787015" y="1486651"/>
                </a:lnTo>
                <a:lnTo>
                  <a:pt x="2786380" y="1493951"/>
                </a:lnTo>
                <a:lnTo>
                  <a:pt x="2784474" y="1500299"/>
                </a:lnTo>
                <a:lnTo>
                  <a:pt x="2782250" y="1506646"/>
                </a:lnTo>
                <a:lnTo>
                  <a:pt x="2779391" y="1512677"/>
                </a:lnTo>
                <a:lnTo>
                  <a:pt x="2775897" y="1518390"/>
                </a:lnTo>
                <a:lnTo>
                  <a:pt x="2771768" y="1523785"/>
                </a:lnTo>
                <a:lnTo>
                  <a:pt x="2767639" y="1528546"/>
                </a:lnTo>
                <a:lnTo>
                  <a:pt x="2762556" y="1532672"/>
                </a:lnTo>
                <a:lnTo>
                  <a:pt x="2757156" y="1536798"/>
                </a:lnTo>
                <a:lnTo>
                  <a:pt x="2751439" y="1540290"/>
                </a:lnTo>
                <a:lnTo>
                  <a:pt x="2745403" y="1543146"/>
                </a:lnTo>
                <a:lnTo>
                  <a:pt x="2739368" y="1545368"/>
                </a:lnTo>
                <a:lnTo>
                  <a:pt x="2732698" y="1546955"/>
                </a:lnTo>
                <a:lnTo>
                  <a:pt x="2725709" y="1548224"/>
                </a:lnTo>
                <a:lnTo>
                  <a:pt x="2719039" y="1548542"/>
                </a:lnTo>
                <a:lnTo>
                  <a:pt x="2488746" y="1548542"/>
                </a:lnTo>
                <a:lnTo>
                  <a:pt x="2484935" y="1568855"/>
                </a:lnTo>
                <a:lnTo>
                  <a:pt x="2480805" y="1589168"/>
                </a:lnTo>
                <a:lnTo>
                  <a:pt x="2476676" y="1609163"/>
                </a:lnTo>
                <a:lnTo>
                  <a:pt x="2471594" y="1629476"/>
                </a:lnTo>
                <a:lnTo>
                  <a:pt x="2466829" y="1648837"/>
                </a:lnTo>
                <a:lnTo>
                  <a:pt x="2461111" y="1668832"/>
                </a:lnTo>
                <a:lnTo>
                  <a:pt x="2455394" y="1688510"/>
                </a:lnTo>
                <a:lnTo>
                  <a:pt x="2449041" y="1707554"/>
                </a:lnTo>
                <a:lnTo>
                  <a:pt x="2442688" y="1726914"/>
                </a:lnTo>
                <a:lnTo>
                  <a:pt x="2436017" y="1745958"/>
                </a:lnTo>
                <a:lnTo>
                  <a:pt x="2428712" y="1764684"/>
                </a:lnTo>
                <a:lnTo>
                  <a:pt x="2421088" y="1783410"/>
                </a:lnTo>
                <a:lnTo>
                  <a:pt x="2413465" y="1802453"/>
                </a:lnTo>
                <a:lnTo>
                  <a:pt x="2405524" y="1820862"/>
                </a:lnTo>
                <a:lnTo>
                  <a:pt x="2396629" y="1838953"/>
                </a:lnTo>
                <a:lnTo>
                  <a:pt x="2388053" y="1857044"/>
                </a:lnTo>
                <a:lnTo>
                  <a:pt x="2574828" y="1992252"/>
                </a:lnTo>
                <a:lnTo>
                  <a:pt x="2580228" y="1996378"/>
                </a:lnTo>
                <a:lnTo>
                  <a:pt x="2584993" y="2001456"/>
                </a:lnTo>
                <a:lnTo>
                  <a:pt x="2589122" y="2006534"/>
                </a:lnTo>
                <a:lnTo>
                  <a:pt x="2592934" y="2012247"/>
                </a:lnTo>
                <a:lnTo>
                  <a:pt x="2596428" y="2018278"/>
                </a:lnTo>
                <a:lnTo>
                  <a:pt x="2598652" y="2024308"/>
                </a:lnTo>
                <a:lnTo>
                  <a:pt x="2600557" y="2030656"/>
                </a:lnTo>
                <a:lnTo>
                  <a:pt x="2601828" y="2037004"/>
                </a:lnTo>
                <a:lnTo>
                  <a:pt x="2602781" y="2043352"/>
                </a:lnTo>
                <a:lnTo>
                  <a:pt x="2602781" y="2050334"/>
                </a:lnTo>
                <a:lnTo>
                  <a:pt x="2602463" y="2056682"/>
                </a:lnTo>
                <a:lnTo>
                  <a:pt x="2601193" y="2063347"/>
                </a:lnTo>
                <a:lnTo>
                  <a:pt x="2599287" y="2069695"/>
                </a:lnTo>
                <a:lnTo>
                  <a:pt x="2596746" y="2076360"/>
                </a:lnTo>
                <a:lnTo>
                  <a:pt x="2593569" y="2082073"/>
                </a:lnTo>
                <a:lnTo>
                  <a:pt x="2589757" y="2087786"/>
                </a:lnTo>
                <a:lnTo>
                  <a:pt x="2452853" y="2276315"/>
                </a:lnTo>
                <a:lnTo>
                  <a:pt x="2448406" y="2281711"/>
                </a:lnTo>
                <a:lnTo>
                  <a:pt x="2443959" y="2286472"/>
                </a:lnTo>
                <a:lnTo>
                  <a:pt x="2438559" y="2290915"/>
                </a:lnTo>
                <a:lnTo>
                  <a:pt x="2432841" y="2294406"/>
                </a:lnTo>
                <a:lnTo>
                  <a:pt x="2426806" y="2297898"/>
                </a:lnTo>
                <a:lnTo>
                  <a:pt x="2420770" y="2300437"/>
                </a:lnTo>
                <a:lnTo>
                  <a:pt x="2414418" y="2302341"/>
                </a:lnTo>
                <a:lnTo>
                  <a:pt x="2408065" y="2303293"/>
                </a:lnTo>
                <a:lnTo>
                  <a:pt x="2401712" y="2304245"/>
                </a:lnTo>
                <a:lnTo>
                  <a:pt x="2395041" y="2304563"/>
                </a:lnTo>
                <a:lnTo>
                  <a:pt x="2388371" y="2303611"/>
                </a:lnTo>
                <a:lnTo>
                  <a:pt x="2381700" y="2302658"/>
                </a:lnTo>
                <a:lnTo>
                  <a:pt x="2375347" y="2300754"/>
                </a:lnTo>
                <a:lnTo>
                  <a:pt x="2368994" y="2298532"/>
                </a:lnTo>
                <a:lnTo>
                  <a:pt x="2362959" y="2295041"/>
                </a:lnTo>
                <a:lnTo>
                  <a:pt x="2357242" y="2291232"/>
                </a:lnTo>
                <a:lnTo>
                  <a:pt x="2170466" y="2156025"/>
                </a:lnTo>
                <a:lnTo>
                  <a:pt x="2155855" y="2170307"/>
                </a:lnTo>
                <a:lnTo>
                  <a:pt x="2140925" y="2183638"/>
                </a:lnTo>
                <a:lnTo>
                  <a:pt x="2125679" y="2197285"/>
                </a:lnTo>
                <a:lnTo>
                  <a:pt x="2110432" y="2210616"/>
                </a:lnTo>
                <a:lnTo>
                  <a:pt x="2094867" y="2223629"/>
                </a:lnTo>
                <a:lnTo>
                  <a:pt x="2078985" y="2236007"/>
                </a:lnTo>
                <a:lnTo>
                  <a:pt x="2062785" y="2248385"/>
                </a:lnTo>
                <a:lnTo>
                  <a:pt x="2046585" y="2260446"/>
                </a:lnTo>
                <a:lnTo>
                  <a:pt x="2030068" y="2272506"/>
                </a:lnTo>
                <a:lnTo>
                  <a:pt x="2013232" y="2283932"/>
                </a:lnTo>
                <a:lnTo>
                  <a:pt x="1996397" y="2295041"/>
                </a:lnTo>
                <a:lnTo>
                  <a:pt x="1978927" y="2306150"/>
                </a:lnTo>
                <a:lnTo>
                  <a:pt x="1961456" y="2316624"/>
                </a:lnTo>
                <a:lnTo>
                  <a:pt x="1943986" y="2327097"/>
                </a:lnTo>
                <a:lnTo>
                  <a:pt x="1925880" y="2336936"/>
                </a:lnTo>
                <a:lnTo>
                  <a:pt x="1907774" y="2346776"/>
                </a:lnTo>
                <a:lnTo>
                  <a:pt x="1979244" y="2565457"/>
                </a:lnTo>
                <a:lnTo>
                  <a:pt x="1980833" y="2572439"/>
                </a:lnTo>
                <a:lnTo>
                  <a:pt x="1981786" y="2579422"/>
                </a:lnTo>
                <a:lnTo>
                  <a:pt x="1982738" y="2586404"/>
                </a:lnTo>
                <a:lnTo>
                  <a:pt x="1982421" y="2592752"/>
                </a:lnTo>
                <a:lnTo>
                  <a:pt x="1981468" y="2599417"/>
                </a:lnTo>
                <a:lnTo>
                  <a:pt x="1980197" y="2605765"/>
                </a:lnTo>
                <a:lnTo>
                  <a:pt x="1977656" y="2612113"/>
                </a:lnTo>
                <a:lnTo>
                  <a:pt x="1975115" y="2618143"/>
                </a:lnTo>
                <a:lnTo>
                  <a:pt x="1971621" y="2623856"/>
                </a:lnTo>
                <a:lnTo>
                  <a:pt x="1968127" y="2629252"/>
                </a:lnTo>
                <a:lnTo>
                  <a:pt x="1963997" y="2634013"/>
                </a:lnTo>
                <a:lnTo>
                  <a:pt x="1958915" y="2638774"/>
                </a:lnTo>
                <a:lnTo>
                  <a:pt x="1953833" y="2642900"/>
                </a:lnTo>
                <a:lnTo>
                  <a:pt x="1948115" y="2646391"/>
                </a:lnTo>
                <a:lnTo>
                  <a:pt x="1941762" y="2649565"/>
                </a:lnTo>
                <a:lnTo>
                  <a:pt x="1935409" y="2652104"/>
                </a:lnTo>
                <a:lnTo>
                  <a:pt x="1714011" y="2724151"/>
                </a:lnTo>
                <a:lnTo>
                  <a:pt x="1707023" y="2725738"/>
                </a:lnTo>
                <a:lnTo>
                  <a:pt x="1700352" y="2727008"/>
                </a:lnTo>
                <a:lnTo>
                  <a:pt x="1693682" y="2727325"/>
                </a:lnTo>
                <a:lnTo>
                  <a:pt x="1686694" y="2727325"/>
                </a:lnTo>
                <a:lnTo>
                  <a:pt x="1680023" y="2726056"/>
                </a:lnTo>
                <a:lnTo>
                  <a:pt x="1673670" y="2724786"/>
                </a:lnTo>
                <a:lnTo>
                  <a:pt x="1667635" y="2722564"/>
                </a:lnTo>
                <a:lnTo>
                  <a:pt x="1661600" y="2719708"/>
                </a:lnTo>
                <a:lnTo>
                  <a:pt x="1655564" y="2716851"/>
                </a:lnTo>
                <a:lnTo>
                  <a:pt x="1650164" y="2712725"/>
                </a:lnTo>
                <a:lnTo>
                  <a:pt x="1645400" y="2708599"/>
                </a:lnTo>
                <a:lnTo>
                  <a:pt x="1640953" y="2703521"/>
                </a:lnTo>
                <a:lnTo>
                  <a:pt x="1636823" y="2698443"/>
                </a:lnTo>
                <a:lnTo>
                  <a:pt x="1633012" y="2692730"/>
                </a:lnTo>
                <a:lnTo>
                  <a:pt x="1629835" y="2686382"/>
                </a:lnTo>
                <a:lnTo>
                  <a:pt x="1627294" y="2680034"/>
                </a:lnTo>
                <a:lnTo>
                  <a:pt x="1556142" y="2460718"/>
                </a:lnTo>
                <a:lnTo>
                  <a:pt x="1536130" y="2463575"/>
                </a:lnTo>
                <a:lnTo>
                  <a:pt x="1516436" y="2465796"/>
                </a:lnTo>
                <a:lnTo>
                  <a:pt x="1496107" y="2467701"/>
                </a:lnTo>
                <a:lnTo>
                  <a:pt x="1475778" y="2469605"/>
                </a:lnTo>
                <a:lnTo>
                  <a:pt x="1455448" y="2470875"/>
                </a:lnTo>
                <a:lnTo>
                  <a:pt x="1435119" y="2471827"/>
                </a:lnTo>
                <a:lnTo>
                  <a:pt x="1414154" y="2472144"/>
                </a:lnTo>
                <a:lnTo>
                  <a:pt x="1393825" y="2472779"/>
                </a:lnTo>
                <a:lnTo>
                  <a:pt x="1373178" y="2472144"/>
                </a:lnTo>
                <a:lnTo>
                  <a:pt x="1352531" y="2471827"/>
                </a:lnTo>
                <a:lnTo>
                  <a:pt x="1332202" y="2470875"/>
                </a:lnTo>
                <a:lnTo>
                  <a:pt x="1311873" y="2469605"/>
                </a:lnTo>
                <a:lnTo>
                  <a:pt x="1291544" y="2467701"/>
                </a:lnTo>
                <a:lnTo>
                  <a:pt x="1271532" y="2465796"/>
                </a:lnTo>
                <a:lnTo>
                  <a:pt x="1251203" y="2463575"/>
                </a:lnTo>
                <a:lnTo>
                  <a:pt x="1231191" y="2460718"/>
                </a:lnTo>
                <a:lnTo>
                  <a:pt x="1160674" y="2680034"/>
                </a:lnTo>
                <a:lnTo>
                  <a:pt x="1157815" y="2686699"/>
                </a:lnTo>
                <a:lnTo>
                  <a:pt x="1154956" y="2692730"/>
                </a:lnTo>
                <a:lnTo>
                  <a:pt x="1151145" y="2698443"/>
                </a:lnTo>
                <a:lnTo>
                  <a:pt x="1147015" y="2703521"/>
                </a:lnTo>
                <a:lnTo>
                  <a:pt x="1142568" y="2708599"/>
                </a:lnTo>
                <a:lnTo>
                  <a:pt x="1137168" y="2712725"/>
                </a:lnTo>
                <a:lnTo>
                  <a:pt x="1132086" y="2716851"/>
                </a:lnTo>
                <a:lnTo>
                  <a:pt x="1126368" y="2719708"/>
                </a:lnTo>
                <a:lnTo>
                  <a:pt x="1120333" y="2722564"/>
                </a:lnTo>
                <a:lnTo>
                  <a:pt x="1113980" y="2724786"/>
                </a:lnTo>
                <a:lnTo>
                  <a:pt x="1107627" y="2726056"/>
                </a:lnTo>
                <a:lnTo>
                  <a:pt x="1100639" y="2727325"/>
                </a:lnTo>
                <a:lnTo>
                  <a:pt x="1094286" y="2727325"/>
                </a:lnTo>
                <a:lnTo>
                  <a:pt x="1087616" y="2727008"/>
                </a:lnTo>
                <a:lnTo>
                  <a:pt x="1080628" y="2725738"/>
                </a:lnTo>
                <a:lnTo>
                  <a:pt x="1073639" y="2723834"/>
                </a:lnTo>
                <a:lnTo>
                  <a:pt x="852558" y="2652104"/>
                </a:lnTo>
                <a:lnTo>
                  <a:pt x="845888" y="2649565"/>
                </a:lnTo>
                <a:lnTo>
                  <a:pt x="839852" y="2646391"/>
                </a:lnTo>
                <a:lnTo>
                  <a:pt x="834135" y="2642900"/>
                </a:lnTo>
                <a:lnTo>
                  <a:pt x="829052" y="2638774"/>
                </a:lnTo>
                <a:lnTo>
                  <a:pt x="823970" y="2634013"/>
                </a:lnTo>
                <a:lnTo>
                  <a:pt x="819523" y="2629252"/>
                </a:lnTo>
                <a:lnTo>
                  <a:pt x="815711" y="2623856"/>
                </a:lnTo>
                <a:lnTo>
                  <a:pt x="812853" y="2618143"/>
                </a:lnTo>
                <a:lnTo>
                  <a:pt x="809676" y="2612113"/>
                </a:lnTo>
                <a:lnTo>
                  <a:pt x="807770" y="2605765"/>
                </a:lnTo>
                <a:lnTo>
                  <a:pt x="806182" y="2599417"/>
                </a:lnTo>
                <a:lnTo>
                  <a:pt x="805229" y="2592752"/>
                </a:lnTo>
                <a:lnTo>
                  <a:pt x="805229" y="2586404"/>
                </a:lnTo>
                <a:lnTo>
                  <a:pt x="805547" y="2579422"/>
                </a:lnTo>
                <a:lnTo>
                  <a:pt x="806817" y="2572439"/>
                </a:lnTo>
                <a:lnTo>
                  <a:pt x="808088" y="2565457"/>
                </a:lnTo>
                <a:lnTo>
                  <a:pt x="879876" y="2346776"/>
                </a:lnTo>
                <a:lnTo>
                  <a:pt x="861770" y="2336936"/>
                </a:lnTo>
                <a:lnTo>
                  <a:pt x="843982" y="2327097"/>
                </a:lnTo>
                <a:lnTo>
                  <a:pt x="826194" y="2316624"/>
                </a:lnTo>
                <a:lnTo>
                  <a:pt x="808723" y="2306150"/>
                </a:lnTo>
                <a:lnTo>
                  <a:pt x="791570" y="2295041"/>
                </a:lnTo>
                <a:lnTo>
                  <a:pt x="774418" y="2283932"/>
                </a:lnTo>
                <a:lnTo>
                  <a:pt x="757900" y="2272506"/>
                </a:lnTo>
                <a:lnTo>
                  <a:pt x="741065" y="2260446"/>
                </a:lnTo>
                <a:lnTo>
                  <a:pt x="724547" y="2248385"/>
                </a:lnTo>
                <a:lnTo>
                  <a:pt x="708665" y="2236007"/>
                </a:lnTo>
                <a:lnTo>
                  <a:pt x="692783" y="2223311"/>
                </a:lnTo>
                <a:lnTo>
                  <a:pt x="677218" y="2210616"/>
                </a:lnTo>
                <a:lnTo>
                  <a:pt x="661654" y="2197285"/>
                </a:lnTo>
                <a:lnTo>
                  <a:pt x="646724" y="2183638"/>
                </a:lnTo>
                <a:lnTo>
                  <a:pt x="631795" y="2169990"/>
                </a:lnTo>
                <a:lnTo>
                  <a:pt x="616866" y="2155707"/>
                </a:lnTo>
                <a:lnTo>
                  <a:pt x="430726" y="2291232"/>
                </a:lnTo>
                <a:lnTo>
                  <a:pt x="424691" y="2295041"/>
                </a:lnTo>
                <a:lnTo>
                  <a:pt x="418655" y="2298532"/>
                </a:lnTo>
                <a:lnTo>
                  <a:pt x="412303" y="2300754"/>
                </a:lnTo>
                <a:lnTo>
                  <a:pt x="405632" y="2302658"/>
                </a:lnTo>
                <a:lnTo>
                  <a:pt x="399279" y="2303611"/>
                </a:lnTo>
                <a:lnTo>
                  <a:pt x="392609" y="2304563"/>
                </a:lnTo>
                <a:lnTo>
                  <a:pt x="385938" y="2304563"/>
                </a:lnTo>
                <a:lnTo>
                  <a:pt x="379585" y="2303611"/>
                </a:lnTo>
                <a:lnTo>
                  <a:pt x="372915" y="2302341"/>
                </a:lnTo>
                <a:lnTo>
                  <a:pt x="366562" y="2300437"/>
                </a:lnTo>
                <a:lnTo>
                  <a:pt x="360527" y="2297898"/>
                </a:lnTo>
                <a:lnTo>
                  <a:pt x="354491" y="2294724"/>
                </a:lnTo>
                <a:lnTo>
                  <a:pt x="349409" y="2290915"/>
                </a:lnTo>
                <a:lnTo>
                  <a:pt x="344009" y="2286472"/>
                </a:lnTo>
                <a:lnTo>
                  <a:pt x="339244" y="2281711"/>
                </a:lnTo>
                <a:lnTo>
                  <a:pt x="334797" y="2276315"/>
                </a:lnTo>
                <a:lnTo>
                  <a:pt x="197575" y="2087786"/>
                </a:lnTo>
                <a:lnTo>
                  <a:pt x="193763" y="2082073"/>
                </a:lnTo>
                <a:lnTo>
                  <a:pt x="190904" y="2076360"/>
                </a:lnTo>
                <a:lnTo>
                  <a:pt x="188363" y="2069695"/>
                </a:lnTo>
                <a:lnTo>
                  <a:pt x="186457" y="2063347"/>
                </a:lnTo>
                <a:lnTo>
                  <a:pt x="185187" y="2056682"/>
                </a:lnTo>
                <a:lnTo>
                  <a:pt x="184869" y="2050334"/>
                </a:lnTo>
                <a:lnTo>
                  <a:pt x="184869" y="2043352"/>
                </a:lnTo>
                <a:lnTo>
                  <a:pt x="185504" y="2037004"/>
                </a:lnTo>
                <a:lnTo>
                  <a:pt x="187092" y="2030656"/>
                </a:lnTo>
                <a:lnTo>
                  <a:pt x="188998" y="2024308"/>
                </a:lnTo>
                <a:lnTo>
                  <a:pt x="191540" y="2018278"/>
                </a:lnTo>
                <a:lnTo>
                  <a:pt x="194716" y="2012247"/>
                </a:lnTo>
                <a:lnTo>
                  <a:pt x="198528" y="2006534"/>
                </a:lnTo>
                <a:lnTo>
                  <a:pt x="202657" y="2001456"/>
                </a:lnTo>
                <a:lnTo>
                  <a:pt x="207422" y="1996695"/>
                </a:lnTo>
                <a:lnTo>
                  <a:pt x="213139" y="1992252"/>
                </a:lnTo>
                <a:lnTo>
                  <a:pt x="399279" y="1857044"/>
                </a:lnTo>
                <a:lnTo>
                  <a:pt x="390703" y="1838953"/>
                </a:lnTo>
                <a:lnTo>
                  <a:pt x="382444" y="1820544"/>
                </a:lnTo>
                <a:lnTo>
                  <a:pt x="374185" y="1802453"/>
                </a:lnTo>
                <a:lnTo>
                  <a:pt x="366244" y="1783410"/>
                </a:lnTo>
                <a:lnTo>
                  <a:pt x="358621" y="1764684"/>
                </a:lnTo>
                <a:lnTo>
                  <a:pt x="351632" y="1745958"/>
                </a:lnTo>
                <a:lnTo>
                  <a:pt x="344962" y="1726914"/>
                </a:lnTo>
                <a:lnTo>
                  <a:pt x="338291" y="1707554"/>
                </a:lnTo>
                <a:lnTo>
                  <a:pt x="332256" y="1688510"/>
                </a:lnTo>
                <a:lnTo>
                  <a:pt x="326221" y="1668832"/>
                </a:lnTo>
                <a:lnTo>
                  <a:pt x="321139" y="1648837"/>
                </a:lnTo>
                <a:lnTo>
                  <a:pt x="315739" y="1629476"/>
                </a:lnTo>
                <a:lnTo>
                  <a:pt x="311292" y="1609163"/>
                </a:lnTo>
                <a:lnTo>
                  <a:pt x="306845" y="1589168"/>
                </a:lnTo>
                <a:lnTo>
                  <a:pt x="303033" y="1568855"/>
                </a:lnTo>
                <a:lnTo>
                  <a:pt x="299221" y="1548542"/>
                </a:lnTo>
                <a:lnTo>
                  <a:pt x="68929" y="1548542"/>
                </a:lnTo>
                <a:lnTo>
                  <a:pt x="61623" y="1548224"/>
                </a:lnTo>
                <a:lnTo>
                  <a:pt x="54952" y="1546955"/>
                </a:lnTo>
                <a:lnTo>
                  <a:pt x="48282" y="1545368"/>
                </a:lnTo>
                <a:lnTo>
                  <a:pt x="41929" y="1543146"/>
                </a:lnTo>
                <a:lnTo>
                  <a:pt x="36211" y="1540290"/>
                </a:lnTo>
                <a:lnTo>
                  <a:pt x="30494" y="1536798"/>
                </a:lnTo>
                <a:lnTo>
                  <a:pt x="24776" y="1532672"/>
                </a:lnTo>
                <a:lnTo>
                  <a:pt x="20329" y="1528546"/>
                </a:lnTo>
                <a:lnTo>
                  <a:pt x="15882" y="1523785"/>
                </a:lnTo>
                <a:lnTo>
                  <a:pt x="11753" y="1518390"/>
                </a:lnTo>
                <a:lnTo>
                  <a:pt x="8259" y="1512677"/>
                </a:lnTo>
                <a:lnTo>
                  <a:pt x="5400" y="1506646"/>
                </a:lnTo>
                <a:lnTo>
                  <a:pt x="2859" y="1500299"/>
                </a:lnTo>
                <a:lnTo>
                  <a:pt x="1588" y="1493951"/>
                </a:lnTo>
                <a:lnTo>
                  <a:pt x="317" y="1486651"/>
                </a:lnTo>
                <a:lnTo>
                  <a:pt x="0" y="1479986"/>
                </a:lnTo>
                <a:lnTo>
                  <a:pt x="0" y="1247022"/>
                </a:lnTo>
                <a:lnTo>
                  <a:pt x="317" y="1240357"/>
                </a:lnTo>
                <a:lnTo>
                  <a:pt x="1588" y="1233692"/>
                </a:lnTo>
                <a:lnTo>
                  <a:pt x="2859" y="1226709"/>
                </a:lnTo>
                <a:lnTo>
                  <a:pt x="5400" y="1220361"/>
                </a:lnTo>
                <a:lnTo>
                  <a:pt x="8259" y="1214966"/>
                </a:lnTo>
                <a:lnTo>
                  <a:pt x="11753" y="1209253"/>
                </a:lnTo>
                <a:lnTo>
                  <a:pt x="15882" y="1203857"/>
                </a:lnTo>
                <a:lnTo>
                  <a:pt x="20329" y="1199096"/>
                </a:lnTo>
                <a:lnTo>
                  <a:pt x="24776" y="1194653"/>
                </a:lnTo>
                <a:lnTo>
                  <a:pt x="30494" y="1190527"/>
                </a:lnTo>
                <a:lnTo>
                  <a:pt x="36211" y="1187035"/>
                </a:lnTo>
                <a:lnTo>
                  <a:pt x="41929" y="1184496"/>
                </a:lnTo>
                <a:lnTo>
                  <a:pt x="48282" y="1181640"/>
                </a:lnTo>
                <a:lnTo>
                  <a:pt x="54952" y="1180370"/>
                </a:lnTo>
                <a:lnTo>
                  <a:pt x="61623" y="1179101"/>
                </a:lnTo>
                <a:lnTo>
                  <a:pt x="68929" y="1178783"/>
                </a:lnTo>
                <a:lnTo>
                  <a:pt x="299221" y="1178783"/>
                </a:lnTo>
                <a:lnTo>
                  <a:pt x="303033" y="1158470"/>
                </a:lnTo>
                <a:lnTo>
                  <a:pt x="306845" y="1138158"/>
                </a:lnTo>
                <a:lnTo>
                  <a:pt x="311292" y="1118162"/>
                </a:lnTo>
                <a:lnTo>
                  <a:pt x="315739" y="1098167"/>
                </a:lnTo>
                <a:lnTo>
                  <a:pt x="321139" y="1078171"/>
                </a:lnTo>
                <a:lnTo>
                  <a:pt x="326221" y="1058493"/>
                </a:lnTo>
                <a:lnTo>
                  <a:pt x="332256" y="1038815"/>
                </a:lnTo>
                <a:lnTo>
                  <a:pt x="338291" y="1019454"/>
                </a:lnTo>
                <a:lnTo>
                  <a:pt x="344962" y="1000411"/>
                </a:lnTo>
                <a:lnTo>
                  <a:pt x="351632" y="981367"/>
                </a:lnTo>
                <a:lnTo>
                  <a:pt x="358621" y="962324"/>
                </a:lnTo>
                <a:lnTo>
                  <a:pt x="366244" y="943598"/>
                </a:lnTo>
                <a:lnTo>
                  <a:pt x="374185" y="924872"/>
                </a:lnTo>
                <a:lnTo>
                  <a:pt x="382444" y="906463"/>
                </a:lnTo>
                <a:lnTo>
                  <a:pt x="390703" y="888372"/>
                </a:lnTo>
                <a:lnTo>
                  <a:pt x="399279" y="870281"/>
                </a:lnTo>
                <a:lnTo>
                  <a:pt x="213139" y="734756"/>
                </a:lnTo>
                <a:lnTo>
                  <a:pt x="207422" y="730312"/>
                </a:lnTo>
                <a:lnTo>
                  <a:pt x="202657" y="725552"/>
                </a:lnTo>
                <a:lnTo>
                  <a:pt x="198528" y="720473"/>
                </a:lnTo>
                <a:lnTo>
                  <a:pt x="194716" y="715078"/>
                </a:lnTo>
                <a:lnTo>
                  <a:pt x="191540" y="709047"/>
                </a:lnTo>
                <a:lnTo>
                  <a:pt x="188998" y="703017"/>
                </a:lnTo>
                <a:lnTo>
                  <a:pt x="187092" y="696352"/>
                </a:lnTo>
                <a:lnTo>
                  <a:pt x="185504" y="690004"/>
                </a:lnTo>
                <a:lnTo>
                  <a:pt x="184869" y="683656"/>
                </a:lnTo>
                <a:lnTo>
                  <a:pt x="184869" y="676991"/>
                </a:lnTo>
                <a:lnTo>
                  <a:pt x="185187" y="670326"/>
                </a:lnTo>
                <a:lnTo>
                  <a:pt x="186457" y="663661"/>
                </a:lnTo>
                <a:lnTo>
                  <a:pt x="188363" y="657313"/>
                </a:lnTo>
                <a:lnTo>
                  <a:pt x="190904" y="650965"/>
                </a:lnTo>
                <a:lnTo>
                  <a:pt x="193763" y="644935"/>
                </a:lnTo>
                <a:lnTo>
                  <a:pt x="197575" y="638904"/>
                </a:lnTo>
                <a:lnTo>
                  <a:pt x="334797" y="451327"/>
                </a:lnTo>
                <a:lnTo>
                  <a:pt x="339244" y="445614"/>
                </a:lnTo>
                <a:lnTo>
                  <a:pt x="344009" y="440854"/>
                </a:lnTo>
                <a:lnTo>
                  <a:pt x="349409" y="436093"/>
                </a:lnTo>
                <a:lnTo>
                  <a:pt x="354491" y="432601"/>
                </a:lnTo>
                <a:lnTo>
                  <a:pt x="360527" y="429428"/>
                </a:lnTo>
                <a:lnTo>
                  <a:pt x="366562" y="426888"/>
                </a:lnTo>
                <a:lnTo>
                  <a:pt x="372915" y="424984"/>
                </a:lnTo>
                <a:lnTo>
                  <a:pt x="379585" y="423397"/>
                </a:lnTo>
                <a:lnTo>
                  <a:pt x="385938" y="422762"/>
                </a:lnTo>
                <a:lnTo>
                  <a:pt x="392609" y="422762"/>
                </a:lnTo>
                <a:lnTo>
                  <a:pt x="399279" y="423397"/>
                </a:lnTo>
                <a:lnTo>
                  <a:pt x="405632" y="424667"/>
                </a:lnTo>
                <a:lnTo>
                  <a:pt x="412303" y="426571"/>
                </a:lnTo>
                <a:lnTo>
                  <a:pt x="418655" y="428793"/>
                </a:lnTo>
                <a:lnTo>
                  <a:pt x="424691" y="431967"/>
                </a:lnTo>
                <a:lnTo>
                  <a:pt x="430726" y="435775"/>
                </a:lnTo>
                <a:lnTo>
                  <a:pt x="616866" y="571301"/>
                </a:lnTo>
                <a:lnTo>
                  <a:pt x="631795" y="557335"/>
                </a:lnTo>
                <a:lnTo>
                  <a:pt x="646724" y="543370"/>
                </a:lnTo>
                <a:lnTo>
                  <a:pt x="661654" y="529723"/>
                </a:lnTo>
                <a:lnTo>
                  <a:pt x="677218" y="516709"/>
                </a:lnTo>
                <a:lnTo>
                  <a:pt x="693101" y="503697"/>
                </a:lnTo>
                <a:lnTo>
                  <a:pt x="708665" y="491001"/>
                </a:lnTo>
                <a:lnTo>
                  <a:pt x="724547" y="478623"/>
                </a:lnTo>
                <a:lnTo>
                  <a:pt x="741065" y="466562"/>
                </a:lnTo>
                <a:lnTo>
                  <a:pt x="757900" y="454501"/>
                </a:lnTo>
                <a:lnTo>
                  <a:pt x="774418" y="443393"/>
                </a:lnTo>
                <a:lnTo>
                  <a:pt x="791570" y="431967"/>
                </a:lnTo>
                <a:lnTo>
                  <a:pt x="808723" y="421175"/>
                </a:lnTo>
                <a:lnTo>
                  <a:pt x="826194" y="410702"/>
                </a:lnTo>
                <a:lnTo>
                  <a:pt x="843982" y="400228"/>
                </a:lnTo>
                <a:lnTo>
                  <a:pt x="861770" y="390389"/>
                </a:lnTo>
                <a:lnTo>
                  <a:pt x="879876" y="380550"/>
                </a:lnTo>
                <a:lnTo>
                  <a:pt x="808088" y="161551"/>
                </a:lnTo>
                <a:lnTo>
                  <a:pt x="806182" y="154886"/>
                </a:lnTo>
                <a:lnTo>
                  <a:pt x="805547" y="147586"/>
                </a:lnTo>
                <a:lnTo>
                  <a:pt x="804911" y="140921"/>
                </a:lnTo>
                <a:lnTo>
                  <a:pt x="805229" y="134573"/>
                </a:lnTo>
                <a:lnTo>
                  <a:pt x="805864" y="127908"/>
                </a:lnTo>
                <a:lnTo>
                  <a:pt x="807770" y="121243"/>
                </a:lnTo>
                <a:lnTo>
                  <a:pt x="809676" y="114895"/>
                </a:lnTo>
                <a:lnTo>
                  <a:pt x="812217" y="109499"/>
                </a:lnTo>
                <a:lnTo>
                  <a:pt x="815711" y="103469"/>
                </a:lnTo>
                <a:lnTo>
                  <a:pt x="819523" y="98073"/>
                </a:lnTo>
                <a:lnTo>
                  <a:pt x="823970" y="93312"/>
                </a:lnTo>
                <a:lnTo>
                  <a:pt x="829052" y="88552"/>
                </a:lnTo>
                <a:lnTo>
                  <a:pt x="834135" y="84426"/>
                </a:lnTo>
                <a:lnTo>
                  <a:pt x="839852" y="80617"/>
                </a:lnTo>
                <a:lnTo>
                  <a:pt x="845888" y="77760"/>
                </a:lnTo>
                <a:lnTo>
                  <a:pt x="852558" y="75221"/>
                </a:lnTo>
                <a:lnTo>
                  <a:pt x="1073957" y="2857"/>
                </a:lnTo>
                <a:lnTo>
                  <a:pt x="1080628" y="1270"/>
                </a:lnTo>
                <a:lnTo>
                  <a:pt x="1087616" y="317"/>
                </a:lnTo>
                <a:lnTo>
                  <a:pt x="1094286" y="0"/>
                </a:lnTo>
                <a:close/>
              </a:path>
            </a:pathLst>
          </a:custGeom>
          <a:solidFill>
            <a:schemeClr val="bg1">
              <a:lumMod val="85000"/>
              <a:alpha val="25000"/>
            </a:schemeClr>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3250" name="任意多边形 17"/>
          <p:cNvSpPr/>
          <p:nvPr/>
        </p:nvSpPr>
        <p:spPr>
          <a:xfrm>
            <a:off x="-1587" y="0"/>
            <a:ext cx="5437187" cy="5143500"/>
          </a:xfrm>
          <a:custGeom>
            <a:avLst/>
            <a:gdLst/>
            <a:ahLst/>
            <a:cxnLst>
              <a:cxn ang="0">
                <a:pos x="0" y="0"/>
              </a:cxn>
              <a:cxn ang="0">
                <a:pos x="5429989" y="0"/>
              </a:cxn>
              <a:cxn ang="0">
                <a:pos x="1630727" y="386198"/>
              </a:cxn>
              <a:cxn ang="0">
                <a:pos x="0" y="386198"/>
              </a:cxn>
              <a:cxn ang="0">
                <a:pos x="0" y="0"/>
              </a:cxn>
            </a:cxnLst>
            <a:pathLst>
              <a:path w="5437991" h="6858000">
                <a:moveTo>
                  <a:pt x="0" y="0"/>
                </a:moveTo>
                <a:lnTo>
                  <a:pt x="5437991" y="0"/>
                </a:lnTo>
                <a:lnTo>
                  <a:pt x="1633127" y="6858000"/>
                </a:lnTo>
                <a:lnTo>
                  <a:pt x="0" y="6858000"/>
                </a:lnTo>
                <a:lnTo>
                  <a:pt x="0" y="0"/>
                </a:lnTo>
                <a:close/>
              </a:path>
            </a:pathLst>
          </a:custGeom>
          <a:solidFill>
            <a:srgbClr val="2462AD"/>
          </a:solidFill>
          <a:ln w="9525">
            <a:noFill/>
          </a:ln>
        </p:spPr>
        <p:txBody>
          <a:bodyPr/>
          <a:p>
            <a:endParaRPr lang="zh-CN" altLang="en-US"/>
          </a:p>
        </p:txBody>
      </p:sp>
      <p:sp>
        <p:nvSpPr>
          <p:cNvPr id="53251" name="椭圆 28"/>
          <p:cNvSpPr/>
          <p:nvPr/>
        </p:nvSpPr>
        <p:spPr>
          <a:xfrm>
            <a:off x="3203575" y="1995488"/>
            <a:ext cx="936625" cy="863600"/>
          </a:xfrm>
          <a:prstGeom prst="ellipse">
            <a:avLst/>
          </a:prstGeom>
          <a:solidFill>
            <a:srgbClr val="FFFFFF"/>
          </a:solidFill>
          <a:ln w="9525">
            <a:noFill/>
          </a:ln>
        </p:spPr>
        <p:txBody>
          <a:bodyPr anchor="ctr"/>
          <a:p>
            <a:pPr lvl="0" indent="0"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18" name="椭圆 32"/>
          <p:cNvSpPr>
            <a:spLocks noChangeArrowheads="1"/>
          </p:cNvSpPr>
          <p:nvPr/>
        </p:nvSpPr>
        <p:spPr bwMode="auto">
          <a:xfrm>
            <a:off x="3276600" y="2066925"/>
            <a:ext cx="811213" cy="720725"/>
          </a:xfrm>
          <a:prstGeom prst="ellipse">
            <a:avLst/>
          </a:prstGeom>
          <a:solidFill>
            <a:schemeClr val="accent4"/>
          </a:solidFill>
          <a:ln w="9525">
            <a:noFill/>
            <a:round/>
          </a:ln>
        </p:spPr>
        <p:txBody>
          <a:bodyPr lIns="0" tIns="0" rIns="0" bIns="0" anchor="ctr"/>
          <a:p>
            <a:pPr lvl="0" algn="ctr" eaLnBrk="1" fontAlgn="base" hangingPunct="1"/>
            <a:r>
              <a:rPr lang="en-US" altLang="zh-CN" sz="2000" strike="noStrike" noProof="1" dirty="0">
                <a:solidFill>
                  <a:srgbClr val="FFFFFF"/>
                </a:solidFill>
                <a:latin typeface="Arial Black" panose="020B0A04020102020204" pitchFamily="34" charset="0"/>
                <a:ea typeface="宋体" panose="02010600030101010101" pitchFamily="2" charset="-122"/>
                <a:cs typeface="+mn-ea"/>
              </a:rPr>
              <a:t>E</a:t>
            </a:r>
            <a:endParaRPr lang="en-US" altLang="zh-CN" sz="2000" strike="noStrike" noProof="1" dirty="0">
              <a:solidFill>
                <a:srgbClr val="FFFFFF"/>
              </a:solidFill>
              <a:latin typeface="Arial Black" panose="020B0A04020102020204" pitchFamily="34" charset="0"/>
              <a:ea typeface="宋体" panose="02010600030101010101" pitchFamily="2" charset="-122"/>
            </a:endParaRPr>
          </a:p>
        </p:txBody>
      </p:sp>
      <p:sp>
        <p:nvSpPr>
          <p:cNvPr id="22" name="文本框 36"/>
          <p:cNvSpPr txBox="1">
            <a:spLocks noChangeArrowheads="1"/>
          </p:cNvSpPr>
          <p:nvPr/>
        </p:nvSpPr>
        <p:spPr bwMode="auto">
          <a:xfrm>
            <a:off x="4284663" y="2211388"/>
            <a:ext cx="3722688" cy="503238"/>
          </a:xfrm>
          <a:prstGeom prst="rect">
            <a:avLst/>
          </a:prstGeom>
          <a:no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例题讲解</a:t>
            </a:r>
            <a:endParaRPr kumimoji="0" lang="zh-CN" altLang="en-US" sz="32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53254" name="文本框 20"/>
          <p:cNvSpPr txBox="1"/>
          <p:nvPr/>
        </p:nvSpPr>
        <p:spPr>
          <a:xfrm>
            <a:off x="277813" y="411163"/>
            <a:ext cx="1347787" cy="3786187"/>
          </a:xfrm>
          <a:prstGeom prst="rect">
            <a:avLst/>
          </a:prstGeom>
          <a:noFill/>
          <a:ln w="9525">
            <a:noFill/>
          </a:ln>
        </p:spPr>
        <p:txBody>
          <a:bodyPr anchor="t">
            <a:spAutoFit/>
          </a:bodyPr>
          <a:p>
            <a:pPr lvl="0" indent="0" algn="ctr"/>
            <a:r>
              <a:rPr lang="zh-CN" altLang="en-US" sz="4800" dirty="0">
                <a:solidFill>
                  <a:srgbClr val="FFFFFF"/>
                </a:solidFill>
                <a:latin typeface="微软雅黑" panose="020B0503020204020204" pitchFamily="34" charset="-122"/>
                <a:ea typeface="微软雅黑" panose="020B0503020204020204" pitchFamily="34" charset="-122"/>
              </a:rPr>
              <a:t>开放型题目</a:t>
            </a:r>
            <a:endParaRPr lang="zh-CN" altLang="en-US" sz="4800" dirty="0">
              <a:solidFill>
                <a:srgbClr val="FFFFFF"/>
              </a:solidFill>
              <a:latin typeface="微软雅黑" panose="020B0503020204020204" pitchFamily="34" charset="-122"/>
              <a:ea typeface="微软雅黑" panose="020B0503020204020204" pitchFamily="34" charset="-122"/>
            </a:endParaRPr>
          </a:p>
        </p:txBody>
      </p:sp>
      <p:cxnSp>
        <p:nvCxnSpPr>
          <p:cNvPr id="53255" name="直接连接符 24"/>
          <p:cNvCxnSpPr/>
          <p:nvPr/>
        </p:nvCxnSpPr>
        <p:spPr>
          <a:xfrm>
            <a:off x="1320800" y="401638"/>
            <a:ext cx="11113" cy="3754437"/>
          </a:xfrm>
          <a:prstGeom prst="line">
            <a:avLst/>
          </a:prstGeom>
          <a:ln w="9525" cap="flat" cmpd="sng">
            <a:solidFill>
              <a:srgbClr val="FFFFFF"/>
            </a:solidFill>
            <a:prstDash val="sysDash"/>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style.rotation</p:attrName>
                                        </p:attrNameLst>
                                      </p:cBhvr>
                                      <p:tavLst>
                                        <p:tav tm="0">
                                          <p:val>
                                            <p:fltVal val="720.000000"/>
                                          </p:val>
                                        </p:tav>
                                        <p:tav tm="100000">
                                          <p:val>
                                            <p:fltVal val="0.000000"/>
                                          </p:val>
                                        </p:tav>
                                      </p:tavLst>
                                    </p:anim>
                                    <p:anim calcmode="lin" valueType="num">
                                      <p:cBhvr>
                                        <p:cTn id="9" dur="1000" fill="hold"/>
                                        <p:tgtEl>
                                          <p:spTgt spid="3"/>
                                        </p:tgtEl>
                                        <p:attrNameLst>
                                          <p:attrName>ppt_h</p:attrName>
                                        </p:attrNameLst>
                                      </p:cBhvr>
                                      <p:tavLst>
                                        <p:tav tm="0">
                                          <p:val>
                                            <p:fltVal val="0.000000"/>
                                          </p:val>
                                        </p:tav>
                                        <p:tav tm="100000">
                                          <p:val>
                                            <p:strVal val="#ppt_h"/>
                                          </p:val>
                                        </p:tav>
                                      </p:tavLst>
                                    </p:anim>
                                    <p:anim calcmode="lin" valueType="num">
                                      <p:cBhvr>
                                        <p:cTn id="10" dur="1000" fill="hold"/>
                                        <p:tgtEl>
                                          <p:spTgt spid="3"/>
                                        </p:tgtEl>
                                        <p:attrNameLst>
                                          <p:attrName>ppt_w</p:attrName>
                                        </p:attrNameLst>
                                      </p:cBhvr>
                                      <p:tavLst>
                                        <p:tav tm="0">
                                          <p:val>
                                            <p:fltVal val="0.00000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1" name="直接连接符 10"/>
          <p:cNvCxnSpPr/>
          <p:nvPr/>
        </p:nvCxnSpPr>
        <p:spPr>
          <a:xfrm>
            <a:off x="1260475" y="771525"/>
            <a:ext cx="2374900"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521075" y="671513"/>
            <a:ext cx="206375" cy="207963"/>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4" name="标题层"/>
          <p:cNvSpPr txBox="1"/>
          <p:nvPr/>
        </p:nvSpPr>
        <p:spPr bwMode="auto">
          <a:xfrm>
            <a:off x="1260475" y="341313"/>
            <a:ext cx="2303463" cy="461963"/>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例题讲解</a:t>
            </a:r>
            <a:endParaRPr kumimoji="0" lang="zh-CN" altLang="en-US" sz="2400" b="1"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54276" name="组合 9"/>
          <p:cNvGrpSpPr/>
          <p:nvPr/>
        </p:nvGrpSpPr>
        <p:grpSpPr>
          <a:xfrm>
            <a:off x="468313" y="400050"/>
            <a:ext cx="714375" cy="714375"/>
            <a:chOff x="2195736" y="1707654"/>
            <a:chExt cx="1296144" cy="1296144"/>
          </a:xfrm>
        </p:grpSpPr>
        <p:sp>
          <p:nvSpPr>
            <p:cNvPr id="12" name="椭圆 2"/>
            <p:cNvSpPr/>
            <p:nvPr/>
          </p:nvSpPr>
          <p:spPr>
            <a:xfrm>
              <a:off x="2195736" y="1707654"/>
              <a:ext cx="1296144" cy="1296144"/>
            </a:xfrm>
            <a:custGeom>
              <a:avLst/>
              <a:gdLst/>
              <a:ahLst/>
              <a:cxnLst/>
              <a:rect l="l" t="t" r="r" b="b"/>
              <a:pathLst>
                <a:path w="1296144" h="1296144">
                  <a:moveTo>
                    <a:pt x="648072" y="144016"/>
                  </a:moveTo>
                  <a:cubicBezTo>
                    <a:pt x="369690" y="144016"/>
                    <a:pt x="144016" y="369690"/>
                    <a:pt x="144016" y="648072"/>
                  </a:cubicBezTo>
                  <a:cubicBezTo>
                    <a:pt x="144016" y="926454"/>
                    <a:pt x="369690" y="1152128"/>
                    <a:pt x="648072" y="1152128"/>
                  </a:cubicBezTo>
                  <a:cubicBezTo>
                    <a:pt x="926454" y="1152128"/>
                    <a:pt x="1152128" y="926454"/>
                    <a:pt x="1152128" y="648072"/>
                  </a:cubicBezTo>
                  <a:cubicBezTo>
                    <a:pt x="1152128" y="369690"/>
                    <a:pt x="926454" y="144016"/>
                    <a:pt x="648072" y="144016"/>
                  </a:cubicBezTo>
                  <a:close/>
                  <a:moveTo>
                    <a:pt x="648072" y="0"/>
                  </a:moveTo>
                  <a:cubicBezTo>
                    <a:pt x="1005992" y="0"/>
                    <a:pt x="1296144" y="290152"/>
                    <a:pt x="1296144" y="648072"/>
                  </a:cubicBezTo>
                  <a:cubicBezTo>
                    <a:pt x="1296144" y="1005992"/>
                    <a:pt x="1005992" y="1296144"/>
                    <a:pt x="648072" y="1296144"/>
                  </a:cubicBezTo>
                  <a:cubicBezTo>
                    <a:pt x="290152" y="1296144"/>
                    <a:pt x="0" y="1005992"/>
                    <a:pt x="0" y="648072"/>
                  </a:cubicBezTo>
                  <a:cubicBezTo>
                    <a:pt x="0" y="290152"/>
                    <a:pt x="290152" y="0"/>
                    <a:pt x="648072" y="0"/>
                  </a:cubicBezTo>
                  <a:close/>
                </a:path>
              </a:pathLst>
            </a:custGeom>
            <a:solidFill>
              <a:srgbClr val="246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燕尾形 6"/>
            <p:cNvSpPr/>
            <p:nvPr/>
          </p:nvSpPr>
          <p:spPr>
            <a:xfrm>
              <a:off x="2452084" y="2012968"/>
              <a:ext cx="783447" cy="685516"/>
            </a:xfrm>
            <a:custGeom>
              <a:avLst/>
              <a:gdLst/>
              <a:ahLst/>
              <a:cxnLst/>
              <a:rect l="l" t="t" r="r" b="b"/>
              <a:pathLst>
                <a:path w="1074036" h="936104">
                  <a:moveTo>
                    <a:pt x="353956" y="0"/>
                  </a:moveTo>
                  <a:lnTo>
                    <a:pt x="684689" y="0"/>
                  </a:lnTo>
                  <a:lnTo>
                    <a:pt x="1074036" y="468052"/>
                  </a:lnTo>
                  <a:lnTo>
                    <a:pt x="684689" y="936104"/>
                  </a:lnTo>
                  <a:lnTo>
                    <a:pt x="353956" y="936104"/>
                  </a:lnTo>
                  <a:lnTo>
                    <a:pt x="607658" y="631118"/>
                  </a:lnTo>
                  <a:lnTo>
                    <a:pt x="0" y="631118"/>
                  </a:lnTo>
                  <a:lnTo>
                    <a:pt x="0" y="343086"/>
                  </a:lnTo>
                  <a:lnTo>
                    <a:pt x="639351" y="343086"/>
                  </a:lnTo>
                  <a:close/>
                </a:path>
              </a:pathLst>
            </a:custGeom>
            <a:noFill/>
            <a:ln w="25400">
              <a:solidFill>
                <a:srgbClr val="2462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54279" name="MH_Desc_1"/>
          <p:cNvSpPr/>
          <p:nvPr/>
        </p:nvSpPr>
        <p:spPr>
          <a:xfrm>
            <a:off x="1116013" y="1276350"/>
            <a:ext cx="6696075" cy="2808288"/>
          </a:xfrm>
          <a:prstGeom prst="roundRect">
            <a:avLst>
              <a:gd name="adj" fmla="val 6380"/>
            </a:avLst>
          </a:prstGeom>
          <a:noFill/>
          <a:ln w="9525">
            <a:noFill/>
          </a:ln>
        </p:spPr>
        <p:txBody>
          <a:bodyPr anchor="ctr"/>
          <a:p>
            <a:pPr lvl="0" indent="0" algn="just">
              <a:lnSpc>
                <a:spcPct val="170000"/>
              </a:lnSpc>
            </a:pPr>
            <a:r>
              <a:rPr lang="zh-CN" altLang="en-US" sz="2400" dirty="0">
                <a:latin typeface="微软雅黑" panose="020B0503020204020204" pitchFamily="34" charset="-122"/>
                <a:ea typeface="微软雅黑" panose="020B0503020204020204" pitchFamily="34" charset="-122"/>
                <a:sym typeface="Times New Roman" panose="02020603050405020304" pitchFamily="18" charset="0"/>
              </a:rPr>
              <a:t>       在我国，每到春节前，就会有数以亿计的人从城市流向农村，春节过后，又有大量的人从农村流向城市。对于这种现象你怎么看？</a:t>
            </a:r>
            <a:endParaRPr lang="en-US" altLang="zh-CN" sz="2400" dirty="0">
              <a:latin typeface="微软雅黑" panose="020B0503020204020204" pitchFamily="34" charset="-122"/>
              <a:ea typeface="微软雅黑" panose="020B0503020204020204" pitchFamily="34" charset="-122"/>
              <a:sym typeface="Times New Roman" panose="02020603050405020304" pitchFamily="18" charset="0"/>
            </a:endParaRPr>
          </a:p>
          <a:p>
            <a:pPr lvl="0" indent="0" algn="just">
              <a:lnSpc>
                <a:spcPct val="170000"/>
              </a:lnSpc>
            </a:pPr>
            <a:r>
              <a:rPr lang="en-US" altLang="zh-CN" sz="2400" dirty="0">
                <a:latin typeface="微软雅黑" panose="020B0503020204020204" pitchFamily="34" charset="-122"/>
                <a:ea typeface="微软雅黑" panose="020B0503020204020204" pitchFamily="34" charset="-122"/>
                <a:sym typeface="Times New Roman" panose="02020603050405020304" pitchFamily="18" charset="0"/>
              </a:rPr>
              <a:t>       </a:t>
            </a:r>
            <a:r>
              <a:rPr lang="en-US" altLang="zh-CN" sz="1600" dirty="0">
                <a:latin typeface="微软雅黑" panose="020B0503020204020204" pitchFamily="34" charset="-122"/>
                <a:ea typeface="微软雅黑" panose="020B0503020204020204" pitchFamily="34" charset="-122"/>
                <a:sym typeface="Times New Roman" panose="02020603050405020304" pitchFamily="18" charset="0"/>
              </a:rPr>
              <a:t>（</a:t>
            </a:r>
            <a:r>
              <a:rPr lang="zh-CN" altLang="en-US" sz="1600" dirty="0">
                <a:latin typeface="微软雅黑" panose="020B0503020204020204" pitchFamily="34" charset="-122"/>
                <a:ea typeface="微软雅黑" panose="020B0503020204020204" pitchFamily="34" charset="-122"/>
                <a:sym typeface="Times New Roman" panose="02020603050405020304" pitchFamily="18" charset="0"/>
              </a:rPr>
              <a:t>每位考生进行</a:t>
            </a:r>
            <a:r>
              <a:rPr lang="en-US" altLang="zh-CN" sz="1600" dirty="0">
                <a:latin typeface="微软雅黑" panose="020B0503020204020204" pitchFamily="34" charset="-122"/>
                <a:ea typeface="微软雅黑" panose="020B0503020204020204" pitchFamily="34" charset="-122"/>
                <a:sym typeface="Times New Roman" panose="02020603050405020304" pitchFamily="18" charset="0"/>
              </a:rPr>
              <a:t>3</a:t>
            </a:r>
            <a:r>
              <a:rPr lang="zh-CN" altLang="en-US" sz="1600" dirty="0">
                <a:latin typeface="微软雅黑" panose="020B0503020204020204" pitchFamily="34" charset="-122"/>
                <a:ea typeface="微软雅黑" panose="020B0503020204020204" pitchFamily="34" charset="-122"/>
                <a:sym typeface="Times New Roman" panose="02020603050405020304" pitchFamily="18" charset="0"/>
              </a:rPr>
              <a:t>分钟思考，</a:t>
            </a:r>
            <a:r>
              <a:rPr lang="en-US" altLang="zh-CN" sz="1600" dirty="0">
                <a:latin typeface="微软雅黑" panose="020B0503020204020204" pitchFamily="34" charset="-122"/>
                <a:ea typeface="微软雅黑" panose="020B0503020204020204" pitchFamily="34" charset="-122"/>
                <a:sym typeface="Times New Roman" panose="02020603050405020304" pitchFamily="18" charset="0"/>
              </a:rPr>
              <a:t>3</a:t>
            </a:r>
            <a:r>
              <a:rPr lang="zh-CN" altLang="en-US" sz="1600" dirty="0">
                <a:latin typeface="微软雅黑" panose="020B0503020204020204" pitchFamily="34" charset="-122"/>
                <a:ea typeface="微软雅黑" panose="020B0503020204020204" pitchFamily="34" charset="-122"/>
                <a:sym typeface="Times New Roman" panose="02020603050405020304" pitchFamily="18" charset="0"/>
              </a:rPr>
              <a:t>分钟个人陈述，</a:t>
            </a:r>
            <a:r>
              <a:rPr lang="en-US" altLang="zh-CN" sz="1600" dirty="0">
                <a:latin typeface="微软雅黑" panose="020B0503020204020204" pitchFamily="34" charset="-122"/>
                <a:ea typeface="微软雅黑" panose="020B0503020204020204" pitchFamily="34" charset="-122"/>
                <a:sym typeface="Times New Roman" panose="02020603050405020304" pitchFamily="18" charset="0"/>
              </a:rPr>
              <a:t>40</a:t>
            </a:r>
            <a:r>
              <a:rPr lang="zh-CN" altLang="en-US" sz="1600" dirty="0">
                <a:latin typeface="微软雅黑" panose="020B0503020204020204" pitchFamily="34" charset="-122"/>
                <a:ea typeface="微软雅黑" panose="020B0503020204020204" pitchFamily="34" charset="-122"/>
                <a:sym typeface="Times New Roman" panose="02020603050405020304" pitchFamily="18" charset="0"/>
              </a:rPr>
              <a:t>分钟自由讨论，最后达成一致意见，推选一名组员进行</a:t>
            </a:r>
            <a:r>
              <a:rPr lang="en-US" altLang="zh-CN" sz="1600" dirty="0">
                <a:latin typeface="微软雅黑" panose="020B0503020204020204" pitchFamily="34" charset="-122"/>
                <a:ea typeface="微软雅黑" panose="020B0503020204020204" pitchFamily="34" charset="-122"/>
                <a:sym typeface="Times New Roman" panose="02020603050405020304" pitchFamily="18" charset="0"/>
              </a:rPr>
              <a:t>4</a:t>
            </a:r>
            <a:r>
              <a:rPr lang="zh-CN" altLang="en-US" sz="1600" dirty="0">
                <a:latin typeface="微软雅黑" panose="020B0503020204020204" pitchFamily="34" charset="-122"/>
                <a:ea typeface="微软雅黑" panose="020B0503020204020204" pitchFamily="34" charset="-122"/>
                <a:sym typeface="Times New Roman" panose="02020603050405020304" pitchFamily="18" charset="0"/>
              </a:rPr>
              <a:t>分钟总结）</a:t>
            </a:r>
            <a:endParaRPr lang="en-US" altLang="zh-CN" sz="1600" dirty="0">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1" name="直接连接符 10"/>
          <p:cNvCxnSpPr/>
          <p:nvPr/>
        </p:nvCxnSpPr>
        <p:spPr>
          <a:xfrm>
            <a:off x="1260475" y="771525"/>
            <a:ext cx="2374900"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521075" y="671513"/>
            <a:ext cx="206375" cy="207963"/>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4" name="标题层"/>
          <p:cNvSpPr txBox="1"/>
          <p:nvPr/>
        </p:nvSpPr>
        <p:spPr bwMode="auto">
          <a:xfrm>
            <a:off x="1260475" y="341313"/>
            <a:ext cx="2303463" cy="461963"/>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例题讲解</a:t>
            </a:r>
            <a:endParaRPr kumimoji="0" lang="zh-CN" altLang="en-US" sz="2400" b="1"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56324" name="组合 9"/>
          <p:cNvGrpSpPr/>
          <p:nvPr/>
        </p:nvGrpSpPr>
        <p:grpSpPr>
          <a:xfrm>
            <a:off x="468313" y="400050"/>
            <a:ext cx="714375" cy="714375"/>
            <a:chOff x="2195736" y="1707654"/>
            <a:chExt cx="1296144" cy="1296144"/>
          </a:xfrm>
        </p:grpSpPr>
        <p:sp>
          <p:nvSpPr>
            <p:cNvPr id="12" name="椭圆 2"/>
            <p:cNvSpPr/>
            <p:nvPr/>
          </p:nvSpPr>
          <p:spPr>
            <a:xfrm>
              <a:off x="2195736" y="1707654"/>
              <a:ext cx="1296144" cy="1296144"/>
            </a:xfrm>
            <a:custGeom>
              <a:avLst/>
              <a:gdLst/>
              <a:ahLst/>
              <a:cxnLst/>
              <a:rect l="l" t="t" r="r" b="b"/>
              <a:pathLst>
                <a:path w="1296144" h="1296144">
                  <a:moveTo>
                    <a:pt x="648072" y="144016"/>
                  </a:moveTo>
                  <a:cubicBezTo>
                    <a:pt x="369690" y="144016"/>
                    <a:pt x="144016" y="369690"/>
                    <a:pt x="144016" y="648072"/>
                  </a:cubicBezTo>
                  <a:cubicBezTo>
                    <a:pt x="144016" y="926454"/>
                    <a:pt x="369690" y="1152128"/>
                    <a:pt x="648072" y="1152128"/>
                  </a:cubicBezTo>
                  <a:cubicBezTo>
                    <a:pt x="926454" y="1152128"/>
                    <a:pt x="1152128" y="926454"/>
                    <a:pt x="1152128" y="648072"/>
                  </a:cubicBezTo>
                  <a:cubicBezTo>
                    <a:pt x="1152128" y="369690"/>
                    <a:pt x="926454" y="144016"/>
                    <a:pt x="648072" y="144016"/>
                  </a:cubicBezTo>
                  <a:close/>
                  <a:moveTo>
                    <a:pt x="648072" y="0"/>
                  </a:moveTo>
                  <a:cubicBezTo>
                    <a:pt x="1005992" y="0"/>
                    <a:pt x="1296144" y="290152"/>
                    <a:pt x="1296144" y="648072"/>
                  </a:cubicBezTo>
                  <a:cubicBezTo>
                    <a:pt x="1296144" y="1005992"/>
                    <a:pt x="1005992" y="1296144"/>
                    <a:pt x="648072" y="1296144"/>
                  </a:cubicBezTo>
                  <a:cubicBezTo>
                    <a:pt x="290152" y="1296144"/>
                    <a:pt x="0" y="1005992"/>
                    <a:pt x="0" y="648072"/>
                  </a:cubicBezTo>
                  <a:cubicBezTo>
                    <a:pt x="0" y="290152"/>
                    <a:pt x="290152" y="0"/>
                    <a:pt x="648072" y="0"/>
                  </a:cubicBezTo>
                  <a:close/>
                </a:path>
              </a:pathLst>
            </a:custGeom>
            <a:solidFill>
              <a:srgbClr val="246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燕尾形 6"/>
            <p:cNvSpPr/>
            <p:nvPr/>
          </p:nvSpPr>
          <p:spPr>
            <a:xfrm>
              <a:off x="2452084" y="2012968"/>
              <a:ext cx="783447" cy="685516"/>
            </a:xfrm>
            <a:custGeom>
              <a:avLst/>
              <a:gdLst/>
              <a:ahLst/>
              <a:cxnLst/>
              <a:rect l="l" t="t" r="r" b="b"/>
              <a:pathLst>
                <a:path w="1074036" h="936104">
                  <a:moveTo>
                    <a:pt x="353956" y="0"/>
                  </a:moveTo>
                  <a:lnTo>
                    <a:pt x="684689" y="0"/>
                  </a:lnTo>
                  <a:lnTo>
                    <a:pt x="1074036" y="468052"/>
                  </a:lnTo>
                  <a:lnTo>
                    <a:pt x="684689" y="936104"/>
                  </a:lnTo>
                  <a:lnTo>
                    <a:pt x="353956" y="936104"/>
                  </a:lnTo>
                  <a:lnTo>
                    <a:pt x="607658" y="631118"/>
                  </a:lnTo>
                  <a:lnTo>
                    <a:pt x="0" y="631118"/>
                  </a:lnTo>
                  <a:lnTo>
                    <a:pt x="0" y="343086"/>
                  </a:lnTo>
                  <a:lnTo>
                    <a:pt x="639351" y="343086"/>
                  </a:lnTo>
                  <a:close/>
                </a:path>
              </a:pathLst>
            </a:custGeom>
            <a:noFill/>
            <a:ln w="25400">
              <a:solidFill>
                <a:srgbClr val="2462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56327" name="MH_Desc_1"/>
          <p:cNvSpPr/>
          <p:nvPr/>
        </p:nvSpPr>
        <p:spPr>
          <a:xfrm>
            <a:off x="1187450" y="1779588"/>
            <a:ext cx="6696075" cy="2808287"/>
          </a:xfrm>
          <a:prstGeom prst="roundRect">
            <a:avLst>
              <a:gd name="adj" fmla="val 6380"/>
            </a:avLst>
          </a:prstGeom>
          <a:noFill/>
          <a:ln w="9525">
            <a:noFill/>
          </a:ln>
        </p:spPr>
        <p:txBody>
          <a:bodyPr anchor="ctr"/>
          <a:p>
            <a:pPr lvl="0" indent="457200" algn="just">
              <a:lnSpc>
                <a:spcPct val="150000"/>
              </a:lnSpc>
            </a:pPr>
            <a:r>
              <a:rPr lang="zh-CN" altLang="en-US" sz="1600" b="1" dirty="0">
                <a:latin typeface="微软雅黑" panose="020B0503020204020204" pitchFamily="34" charset="-122"/>
                <a:ea typeface="微软雅黑" panose="020B0503020204020204" pitchFamily="34" charset="-122"/>
              </a:rPr>
              <a:t>点明观点</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开头（总）：</a:t>
            </a:r>
            <a:endParaRPr lang="en-US" altLang="zh-CN" sz="1600" b="1" dirty="0">
              <a:latin typeface="微软雅黑" panose="020B0503020204020204" pitchFamily="34" charset="-122"/>
              <a:ea typeface="微软雅黑" panose="020B0503020204020204" pitchFamily="34" charset="-122"/>
            </a:endParaRPr>
          </a:p>
          <a:p>
            <a:pPr lvl="0" indent="457200" algn="just">
              <a:lnSpc>
                <a:spcPct val="150000"/>
              </a:lnSpc>
            </a:pPr>
            <a:r>
              <a:rPr lang="zh-CN" altLang="en-US" sz="1600" dirty="0">
                <a:latin typeface="微软雅黑" panose="020B0503020204020204" pitchFamily="34" charset="-122"/>
                <a:ea typeface="微软雅黑" panose="020B0503020204020204" pitchFamily="34" charset="-122"/>
              </a:rPr>
              <a:t>春节前后的返乡回城潮是当前我国农村人口大量外出务工现象的集中体现，其体现的是我</a:t>
            </a:r>
            <a:r>
              <a:rPr lang="zh-CN" altLang="en-US" sz="1600" dirty="0">
                <a:solidFill>
                  <a:srgbClr val="FF0000"/>
                </a:solidFill>
                <a:latin typeface="微软雅黑" panose="020B0503020204020204" pitchFamily="34" charset="-122"/>
                <a:ea typeface="微软雅黑" panose="020B0503020204020204" pitchFamily="34" charset="-122"/>
              </a:rPr>
              <a:t>国城乡之间的经济发展不平衡（本质）</a:t>
            </a:r>
            <a:r>
              <a:rPr lang="zh-CN" altLang="en-US" sz="1600" dirty="0">
                <a:latin typeface="微软雅黑" panose="020B0503020204020204" pitchFamily="34" charset="-122"/>
                <a:ea typeface="微软雅黑" panose="020B0503020204020204" pitchFamily="34" charset="-122"/>
              </a:rPr>
              <a:t>，这种</a:t>
            </a:r>
            <a:r>
              <a:rPr lang="zh-CN" altLang="en-US" sz="1600" dirty="0">
                <a:solidFill>
                  <a:srgbClr val="FF0000"/>
                </a:solidFill>
                <a:latin typeface="微软雅黑" panose="020B0503020204020204" pitchFamily="34" charset="-122"/>
                <a:ea typeface="微软雅黑" panose="020B0503020204020204" pitchFamily="34" charset="-122"/>
              </a:rPr>
              <a:t>亟待改变（价值判断）</a:t>
            </a:r>
            <a:r>
              <a:rPr lang="zh-CN" altLang="en-US" sz="1600" dirty="0">
                <a:latin typeface="微软雅黑" panose="020B0503020204020204" pitchFamily="34" charset="-122"/>
                <a:ea typeface="微软雅黑" panose="020B0503020204020204" pitchFamily="34" charset="-122"/>
              </a:rPr>
              <a:t>的社会现状不得不</a:t>
            </a:r>
            <a:r>
              <a:rPr lang="zh-CN" altLang="en-US" sz="1600" dirty="0">
                <a:solidFill>
                  <a:srgbClr val="FF0000"/>
                </a:solidFill>
                <a:latin typeface="微软雅黑" panose="020B0503020204020204" pitchFamily="34" charset="-122"/>
                <a:ea typeface="微软雅黑" panose="020B0503020204020204" pitchFamily="34" charset="-122"/>
              </a:rPr>
              <a:t>令人深思</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sym typeface="Times New Roman" panose="02020603050405020304" pitchFamily="18" charset="0"/>
            </a:endParaRPr>
          </a:p>
        </p:txBody>
      </p:sp>
      <p:grpSp>
        <p:nvGrpSpPr>
          <p:cNvPr id="3" name="Group 15"/>
          <p:cNvGrpSpPr/>
          <p:nvPr/>
        </p:nvGrpSpPr>
        <p:grpSpPr bwMode="auto">
          <a:xfrm>
            <a:off x="1187623" y="915566"/>
            <a:ext cx="6768752" cy="648075"/>
            <a:chOff x="-75430" y="-1"/>
            <a:chExt cx="4303488" cy="388441"/>
          </a:xfrm>
          <a:solidFill>
            <a:schemeClr val="accent1"/>
          </a:solidFill>
        </p:grpSpPr>
        <p:sp>
          <p:nvSpPr>
            <p:cNvPr id="10" name="圆角矩形 11"/>
            <p:cNvSpPr>
              <a:spLocks noChangeArrowheads="1"/>
            </p:cNvSpPr>
            <p:nvPr/>
          </p:nvSpPr>
          <p:spPr bwMode="auto">
            <a:xfrm rot="10800000">
              <a:off x="-75430" y="-1"/>
              <a:ext cx="4303488" cy="388440"/>
            </a:xfrm>
            <a:prstGeom prst="roundRect">
              <a:avLst>
                <a:gd name="adj" fmla="val 16667"/>
              </a:avLst>
            </a:prstGeom>
            <a:grp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五边形 4"/>
            <p:cNvSpPr>
              <a:spLocks noChangeArrowheads="1"/>
            </p:cNvSpPr>
            <p:nvPr/>
          </p:nvSpPr>
          <p:spPr bwMode="auto">
            <a:xfrm>
              <a:off x="0" y="0"/>
              <a:ext cx="4130946" cy="388440"/>
            </a:xfrm>
            <a:prstGeom prst="rect">
              <a:avLst/>
            </a:prstGeom>
            <a:grpFill/>
            <a:ln w="9525">
              <a:noFill/>
              <a:miter lim="800000"/>
            </a:ln>
          </p:spPr>
          <p:txBody>
            <a:bodyPr lIns="171292" tIns="76200" rIns="142240" bIns="76200"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rgbClr val="F0FB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例题：春节期间的返乡潮这一现象，请问你怎么看？</a:t>
              </a:r>
              <a:endParaRPr kumimoji="0" lang="zh-CN" altLang="en-US" sz="2000" b="1" i="0" u="none" strike="noStrike" kern="1200" cap="none" spc="0" normalizeH="0" baseline="0" noProof="0" dirty="0" smtClean="0">
                <a:ln>
                  <a:noFill/>
                </a:ln>
                <a:solidFill>
                  <a:srgbClr val="F0FB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1" name="直接连接符 10"/>
          <p:cNvCxnSpPr/>
          <p:nvPr/>
        </p:nvCxnSpPr>
        <p:spPr>
          <a:xfrm>
            <a:off x="1260475" y="771525"/>
            <a:ext cx="2374900"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521075" y="671513"/>
            <a:ext cx="206375" cy="207963"/>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4" name="标题层"/>
          <p:cNvSpPr txBox="1"/>
          <p:nvPr/>
        </p:nvSpPr>
        <p:spPr bwMode="auto">
          <a:xfrm>
            <a:off x="1260475" y="341313"/>
            <a:ext cx="2303463" cy="461963"/>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例题讲解</a:t>
            </a:r>
            <a:endParaRPr kumimoji="0" lang="zh-CN" altLang="en-US" sz="2400" b="1"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58372" name="组合 9"/>
          <p:cNvGrpSpPr/>
          <p:nvPr/>
        </p:nvGrpSpPr>
        <p:grpSpPr>
          <a:xfrm>
            <a:off x="468313" y="400050"/>
            <a:ext cx="714375" cy="714375"/>
            <a:chOff x="2195736" y="1707654"/>
            <a:chExt cx="1296144" cy="1296144"/>
          </a:xfrm>
        </p:grpSpPr>
        <p:sp>
          <p:nvSpPr>
            <p:cNvPr id="12" name="椭圆 2"/>
            <p:cNvSpPr/>
            <p:nvPr/>
          </p:nvSpPr>
          <p:spPr>
            <a:xfrm>
              <a:off x="2195736" y="1707654"/>
              <a:ext cx="1296144" cy="1296144"/>
            </a:xfrm>
            <a:custGeom>
              <a:avLst/>
              <a:gdLst/>
              <a:ahLst/>
              <a:cxnLst/>
              <a:rect l="l" t="t" r="r" b="b"/>
              <a:pathLst>
                <a:path w="1296144" h="1296144">
                  <a:moveTo>
                    <a:pt x="648072" y="144016"/>
                  </a:moveTo>
                  <a:cubicBezTo>
                    <a:pt x="369690" y="144016"/>
                    <a:pt x="144016" y="369690"/>
                    <a:pt x="144016" y="648072"/>
                  </a:cubicBezTo>
                  <a:cubicBezTo>
                    <a:pt x="144016" y="926454"/>
                    <a:pt x="369690" y="1152128"/>
                    <a:pt x="648072" y="1152128"/>
                  </a:cubicBezTo>
                  <a:cubicBezTo>
                    <a:pt x="926454" y="1152128"/>
                    <a:pt x="1152128" y="926454"/>
                    <a:pt x="1152128" y="648072"/>
                  </a:cubicBezTo>
                  <a:cubicBezTo>
                    <a:pt x="1152128" y="369690"/>
                    <a:pt x="926454" y="144016"/>
                    <a:pt x="648072" y="144016"/>
                  </a:cubicBezTo>
                  <a:close/>
                  <a:moveTo>
                    <a:pt x="648072" y="0"/>
                  </a:moveTo>
                  <a:cubicBezTo>
                    <a:pt x="1005992" y="0"/>
                    <a:pt x="1296144" y="290152"/>
                    <a:pt x="1296144" y="648072"/>
                  </a:cubicBezTo>
                  <a:cubicBezTo>
                    <a:pt x="1296144" y="1005992"/>
                    <a:pt x="1005992" y="1296144"/>
                    <a:pt x="648072" y="1296144"/>
                  </a:cubicBezTo>
                  <a:cubicBezTo>
                    <a:pt x="290152" y="1296144"/>
                    <a:pt x="0" y="1005992"/>
                    <a:pt x="0" y="648072"/>
                  </a:cubicBezTo>
                  <a:cubicBezTo>
                    <a:pt x="0" y="290152"/>
                    <a:pt x="290152" y="0"/>
                    <a:pt x="648072" y="0"/>
                  </a:cubicBezTo>
                  <a:close/>
                </a:path>
              </a:pathLst>
            </a:custGeom>
            <a:solidFill>
              <a:srgbClr val="246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燕尾形 6"/>
            <p:cNvSpPr/>
            <p:nvPr/>
          </p:nvSpPr>
          <p:spPr>
            <a:xfrm>
              <a:off x="2452084" y="2012968"/>
              <a:ext cx="783447" cy="685516"/>
            </a:xfrm>
            <a:custGeom>
              <a:avLst/>
              <a:gdLst/>
              <a:ahLst/>
              <a:cxnLst/>
              <a:rect l="l" t="t" r="r" b="b"/>
              <a:pathLst>
                <a:path w="1074036" h="936104">
                  <a:moveTo>
                    <a:pt x="353956" y="0"/>
                  </a:moveTo>
                  <a:lnTo>
                    <a:pt x="684689" y="0"/>
                  </a:lnTo>
                  <a:lnTo>
                    <a:pt x="1074036" y="468052"/>
                  </a:lnTo>
                  <a:lnTo>
                    <a:pt x="684689" y="936104"/>
                  </a:lnTo>
                  <a:lnTo>
                    <a:pt x="353956" y="936104"/>
                  </a:lnTo>
                  <a:lnTo>
                    <a:pt x="607658" y="631118"/>
                  </a:lnTo>
                  <a:lnTo>
                    <a:pt x="0" y="631118"/>
                  </a:lnTo>
                  <a:lnTo>
                    <a:pt x="0" y="343086"/>
                  </a:lnTo>
                  <a:lnTo>
                    <a:pt x="639351" y="343086"/>
                  </a:lnTo>
                  <a:close/>
                </a:path>
              </a:pathLst>
            </a:custGeom>
            <a:noFill/>
            <a:ln w="25400">
              <a:solidFill>
                <a:srgbClr val="2462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5" name="MH_Desc_1"/>
          <p:cNvSpPr>
            <a:spLocks noChangeArrowheads="1"/>
          </p:cNvSpPr>
          <p:nvPr/>
        </p:nvSpPr>
        <p:spPr bwMode="auto">
          <a:xfrm>
            <a:off x="539750" y="1708150"/>
            <a:ext cx="8064500" cy="3363913"/>
          </a:xfrm>
          <a:prstGeom prst="roundRect">
            <a:avLst>
              <a:gd name="adj" fmla="val 6380"/>
            </a:avLst>
          </a:prstGeom>
          <a:noFill/>
          <a:ln w="9525">
            <a:noFill/>
            <a:round/>
          </a:ln>
        </p:spPr>
        <p:txBody>
          <a:bodyPr anchor="ctr"/>
          <a:lstStyle/>
          <a:p>
            <a:pPr marL="0" marR="0" lvl="0" indent="45720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论证观点</a:t>
            </a:r>
            <a:r>
              <a:rPr kumimoji="0" lang="en-US" altLang="zh-CN" sz="16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16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影响（分一）：</a:t>
            </a:r>
            <a:endParaRPr kumimoji="0" lang="en-US" altLang="zh-CN" sz="16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45720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城乡之间的经济发展不平衡，导致大量农村人员外出务工，这</a:t>
            </a:r>
            <a:r>
              <a:rPr kumimoji="0" lang="zh-CN" altLang="en-US" sz="1600" b="0"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对城市和农村的发展都带来了很大的影响</a:t>
            </a:r>
            <a:r>
              <a:rPr kumimoji="0" lang="zh-CN" altLang="en-US" sz="1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en-US" altLang="zh-CN" sz="1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45720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对城市来说</a:t>
            </a:r>
            <a:r>
              <a:rPr kumimoji="0" lang="zh-CN" altLang="en-US" sz="1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大量务工人员涌入城市，在很大程度上为城市的发展注入了动力，提供了人力资源，推动着城市的发展。但也给城市的交通、卫生、住房等方面带来了巨大的压力。大量人才选择在大城市发展，使得城市就业竞争更加激烈。</a:t>
            </a:r>
            <a:endParaRPr kumimoji="0" lang="en-US" altLang="zh-CN" sz="1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45720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对农村来说</a:t>
            </a:r>
            <a:r>
              <a:rPr kumimoji="0" lang="zh-CN" altLang="en-US" sz="1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，大量的青壮年外出务工，形成了农村的“空壳化”现象，使得农村留守人员数量逐渐增加。由此产生的劳动力缺乏现象阻碍了农村的经济发展。</a:t>
            </a:r>
            <a:endParaRPr kumimoji="0" lang="zh-CN" altLang="en-US" sz="1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70000"/>
              </a:lnSpc>
              <a:spcBef>
                <a:spcPct val="0"/>
              </a:spcBef>
              <a:spcAft>
                <a:spcPct val="0"/>
              </a:spcAft>
              <a:buClrTx/>
              <a:buSzTx/>
              <a:buFont typeface="Arial" panose="020B0604020202020204" pitchFamily="34" charset="0"/>
              <a:buNone/>
              <a:defRPr/>
            </a:pPr>
            <a:endParaRPr kumimoji="0" lang="en-US" altLang="zh-CN" sz="1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endParaRPr>
          </a:p>
        </p:txBody>
      </p:sp>
      <p:grpSp>
        <p:nvGrpSpPr>
          <p:cNvPr id="3" name="Group 15"/>
          <p:cNvGrpSpPr/>
          <p:nvPr/>
        </p:nvGrpSpPr>
        <p:grpSpPr bwMode="auto">
          <a:xfrm>
            <a:off x="1187623" y="915566"/>
            <a:ext cx="6768752" cy="648075"/>
            <a:chOff x="-75430" y="-1"/>
            <a:chExt cx="4303488" cy="388441"/>
          </a:xfrm>
          <a:solidFill>
            <a:schemeClr val="accent1"/>
          </a:solidFill>
        </p:grpSpPr>
        <p:sp>
          <p:nvSpPr>
            <p:cNvPr id="10" name="圆角矩形 11"/>
            <p:cNvSpPr>
              <a:spLocks noChangeArrowheads="1"/>
            </p:cNvSpPr>
            <p:nvPr/>
          </p:nvSpPr>
          <p:spPr bwMode="auto">
            <a:xfrm rot="10800000">
              <a:off x="-75430" y="-1"/>
              <a:ext cx="4303488" cy="388440"/>
            </a:xfrm>
            <a:prstGeom prst="roundRect">
              <a:avLst>
                <a:gd name="adj" fmla="val 16667"/>
              </a:avLst>
            </a:prstGeom>
            <a:grp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五边形 4"/>
            <p:cNvSpPr>
              <a:spLocks noChangeArrowheads="1"/>
            </p:cNvSpPr>
            <p:nvPr/>
          </p:nvSpPr>
          <p:spPr bwMode="auto">
            <a:xfrm>
              <a:off x="0" y="0"/>
              <a:ext cx="4130946" cy="388440"/>
            </a:xfrm>
            <a:prstGeom prst="rect">
              <a:avLst/>
            </a:prstGeom>
            <a:grpFill/>
            <a:ln w="9525">
              <a:noFill/>
              <a:miter lim="800000"/>
            </a:ln>
          </p:spPr>
          <p:txBody>
            <a:bodyPr lIns="171292" tIns="76200" rIns="142240" bIns="76200"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rgbClr val="F0FB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例题：春节期间的返乡潮这一现象，请问你怎么看？</a:t>
              </a:r>
              <a:endParaRPr kumimoji="0" lang="zh-CN" altLang="en-US" sz="2000" b="1" i="0" u="none" strike="noStrike" kern="1200" cap="none" spc="0" normalizeH="0" baseline="0" noProof="0" dirty="0" smtClean="0">
                <a:ln>
                  <a:noFill/>
                </a:ln>
                <a:solidFill>
                  <a:srgbClr val="F0FB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1" name="直接连接符 10"/>
          <p:cNvCxnSpPr/>
          <p:nvPr/>
        </p:nvCxnSpPr>
        <p:spPr>
          <a:xfrm>
            <a:off x="1260475" y="771525"/>
            <a:ext cx="2374900"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521075" y="671513"/>
            <a:ext cx="206375" cy="207963"/>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4" name="标题层"/>
          <p:cNvSpPr txBox="1"/>
          <p:nvPr/>
        </p:nvSpPr>
        <p:spPr bwMode="auto">
          <a:xfrm>
            <a:off x="1260475" y="341313"/>
            <a:ext cx="2303463" cy="461963"/>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例题讲解</a:t>
            </a:r>
            <a:endParaRPr kumimoji="0" lang="zh-CN" altLang="en-US" sz="2400" b="1"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60420" name="组合 9"/>
          <p:cNvGrpSpPr/>
          <p:nvPr/>
        </p:nvGrpSpPr>
        <p:grpSpPr>
          <a:xfrm>
            <a:off x="468313" y="400050"/>
            <a:ext cx="714375" cy="714375"/>
            <a:chOff x="2195736" y="1707654"/>
            <a:chExt cx="1296144" cy="1296144"/>
          </a:xfrm>
        </p:grpSpPr>
        <p:sp>
          <p:nvSpPr>
            <p:cNvPr id="12" name="椭圆 2"/>
            <p:cNvSpPr/>
            <p:nvPr/>
          </p:nvSpPr>
          <p:spPr>
            <a:xfrm>
              <a:off x="2195736" y="1707654"/>
              <a:ext cx="1296144" cy="1296144"/>
            </a:xfrm>
            <a:custGeom>
              <a:avLst/>
              <a:gdLst/>
              <a:ahLst/>
              <a:cxnLst/>
              <a:rect l="l" t="t" r="r" b="b"/>
              <a:pathLst>
                <a:path w="1296144" h="1296144">
                  <a:moveTo>
                    <a:pt x="648072" y="144016"/>
                  </a:moveTo>
                  <a:cubicBezTo>
                    <a:pt x="369690" y="144016"/>
                    <a:pt x="144016" y="369690"/>
                    <a:pt x="144016" y="648072"/>
                  </a:cubicBezTo>
                  <a:cubicBezTo>
                    <a:pt x="144016" y="926454"/>
                    <a:pt x="369690" y="1152128"/>
                    <a:pt x="648072" y="1152128"/>
                  </a:cubicBezTo>
                  <a:cubicBezTo>
                    <a:pt x="926454" y="1152128"/>
                    <a:pt x="1152128" y="926454"/>
                    <a:pt x="1152128" y="648072"/>
                  </a:cubicBezTo>
                  <a:cubicBezTo>
                    <a:pt x="1152128" y="369690"/>
                    <a:pt x="926454" y="144016"/>
                    <a:pt x="648072" y="144016"/>
                  </a:cubicBezTo>
                  <a:close/>
                  <a:moveTo>
                    <a:pt x="648072" y="0"/>
                  </a:moveTo>
                  <a:cubicBezTo>
                    <a:pt x="1005992" y="0"/>
                    <a:pt x="1296144" y="290152"/>
                    <a:pt x="1296144" y="648072"/>
                  </a:cubicBezTo>
                  <a:cubicBezTo>
                    <a:pt x="1296144" y="1005992"/>
                    <a:pt x="1005992" y="1296144"/>
                    <a:pt x="648072" y="1296144"/>
                  </a:cubicBezTo>
                  <a:cubicBezTo>
                    <a:pt x="290152" y="1296144"/>
                    <a:pt x="0" y="1005992"/>
                    <a:pt x="0" y="648072"/>
                  </a:cubicBezTo>
                  <a:cubicBezTo>
                    <a:pt x="0" y="290152"/>
                    <a:pt x="290152" y="0"/>
                    <a:pt x="648072" y="0"/>
                  </a:cubicBezTo>
                  <a:close/>
                </a:path>
              </a:pathLst>
            </a:custGeom>
            <a:solidFill>
              <a:srgbClr val="246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燕尾形 6"/>
            <p:cNvSpPr/>
            <p:nvPr/>
          </p:nvSpPr>
          <p:spPr>
            <a:xfrm>
              <a:off x="2452084" y="2012968"/>
              <a:ext cx="783447" cy="685516"/>
            </a:xfrm>
            <a:custGeom>
              <a:avLst/>
              <a:gdLst/>
              <a:ahLst/>
              <a:cxnLst/>
              <a:rect l="l" t="t" r="r" b="b"/>
              <a:pathLst>
                <a:path w="1074036" h="936104">
                  <a:moveTo>
                    <a:pt x="353956" y="0"/>
                  </a:moveTo>
                  <a:lnTo>
                    <a:pt x="684689" y="0"/>
                  </a:lnTo>
                  <a:lnTo>
                    <a:pt x="1074036" y="468052"/>
                  </a:lnTo>
                  <a:lnTo>
                    <a:pt x="684689" y="936104"/>
                  </a:lnTo>
                  <a:lnTo>
                    <a:pt x="353956" y="936104"/>
                  </a:lnTo>
                  <a:lnTo>
                    <a:pt x="607658" y="631118"/>
                  </a:lnTo>
                  <a:lnTo>
                    <a:pt x="0" y="631118"/>
                  </a:lnTo>
                  <a:lnTo>
                    <a:pt x="0" y="343086"/>
                  </a:lnTo>
                  <a:lnTo>
                    <a:pt x="639351" y="343086"/>
                  </a:lnTo>
                  <a:close/>
                </a:path>
              </a:pathLst>
            </a:custGeom>
            <a:noFill/>
            <a:ln w="25400">
              <a:solidFill>
                <a:srgbClr val="2462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60423" name="MH_Desc_1"/>
          <p:cNvSpPr/>
          <p:nvPr/>
        </p:nvSpPr>
        <p:spPr>
          <a:xfrm>
            <a:off x="179388" y="1563688"/>
            <a:ext cx="8713787" cy="3363912"/>
          </a:xfrm>
          <a:prstGeom prst="roundRect">
            <a:avLst>
              <a:gd name="adj" fmla="val 6380"/>
            </a:avLst>
          </a:prstGeom>
          <a:noFill/>
          <a:ln w="9525">
            <a:noFill/>
          </a:ln>
        </p:spPr>
        <p:txBody>
          <a:bodyPr anchor="ctr"/>
          <a:p>
            <a:pPr lvl="0" indent="457200" algn="just">
              <a:lnSpc>
                <a:spcPct val="150000"/>
              </a:lnSpc>
            </a:pPr>
            <a:r>
              <a:rPr lang="zh-CN" altLang="en-US" sz="1600" b="1" dirty="0">
                <a:latin typeface="微软雅黑" panose="020B0503020204020204" pitchFamily="34" charset="-122"/>
                <a:ea typeface="微软雅黑" panose="020B0503020204020204" pitchFamily="34" charset="-122"/>
              </a:rPr>
              <a:t>论证观点</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原因（分二）：</a:t>
            </a:r>
            <a:endParaRPr lang="en-US" altLang="zh-CN" sz="1600" b="1" dirty="0">
              <a:latin typeface="微软雅黑" panose="020B0503020204020204" pitchFamily="34" charset="-122"/>
              <a:ea typeface="微软雅黑" panose="020B0503020204020204" pitchFamily="34" charset="-122"/>
            </a:endParaRPr>
          </a:p>
          <a:p>
            <a:pPr lvl="0" indent="457200">
              <a:lnSpc>
                <a:spcPct val="150000"/>
              </a:lnSpc>
            </a:pPr>
            <a:r>
              <a:rPr lang="zh-CN" altLang="en-US" sz="1600" dirty="0">
                <a:latin typeface="微软雅黑" panose="020B0503020204020204" pitchFamily="34" charset="-122"/>
                <a:ea typeface="微软雅黑" panose="020B0503020204020204" pitchFamily="34" charset="-122"/>
              </a:rPr>
              <a:t>造成城乡之间经济发展不平衡的</a:t>
            </a:r>
            <a:r>
              <a:rPr lang="zh-CN" altLang="en-US" sz="1600" dirty="0">
                <a:solidFill>
                  <a:srgbClr val="FF0000"/>
                </a:solidFill>
                <a:latin typeface="微软雅黑" panose="020B0503020204020204" pitchFamily="34" charset="-122"/>
                <a:ea typeface="微软雅黑" panose="020B0503020204020204" pitchFamily="34" charset="-122"/>
              </a:rPr>
              <a:t>原因有以下几点</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lvl="0" indent="457200">
              <a:lnSpc>
                <a:spcPct val="150000"/>
              </a:lnSpc>
            </a:pPr>
            <a:r>
              <a:rPr lang="zh-CN" altLang="en-US" sz="1600" dirty="0">
                <a:solidFill>
                  <a:srgbClr val="FF0000"/>
                </a:solidFill>
                <a:latin typeface="微软雅黑" panose="020B0503020204020204" pitchFamily="34" charset="-122"/>
                <a:ea typeface="微软雅黑" panose="020B0503020204020204" pitchFamily="34" charset="-122"/>
              </a:rPr>
              <a:t>第一，从制度来看</a:t>
            </a:r>
            <a:r>
              <a:rPr lang="zh-CN" altLang="en-US" sz="1600" dirty="0">
                <a:latin typeface="微软雅黑" panose="020B0503020204020204" pitchFamily="34" charset="-122"/>
                <a:ea typeface="微软雅黑" panose="020B0503020204020204" pitchFamily="34" charset="-122"/>
              </a:rPr>
              <a:t>，城乡二元结构是造成城乡之间经济发展不平衡的首要原因。以户籍制度为核心而形成的包括就业、福利保障、教育、公共事业投入在内的城乡二元制度，阻碍了我国经济和社会的发展。</a:t>
            </a:r>
            <a:endParaRPr lang="en-US" altLang="zh-CN" sz="1600" dirty="0">
              <a:latin typeface="微软雅黑" panose="020B0503020204020204" pitchFamily="34" charset="-122"/>
              <a:ea typeface="微软雅黑" panose="020B0503020204020204" pitchFamily="34" charset="-122"/>
            </a:endParaRPr>
          </a:p>
          <a:p>
            <a:pPr lvl="0" indent="457200">
              <a:lnSpc>
                <a:spcPct val="150000"/>
              </a:lnSpc>
            </a:pPr>
            <a:r>
              <a:rPr lang="zh-CN" altLang="en-US" sz="1600" dirty="0">
                <a:solidFill>
                  <a:srgbClr val="FF0000"/>
                </a:solidFill>
                <a:latin typeface="微软雅黑" panose="020B0503020204020204" pitchFamily="34" charset="-122"/>
                <a:ea typeface="微软雅黑" panose="020B0503020204020204" pitchFamily="34" charset="-122"/>
              </a:rPr>
              <a:t>第二，从自然环境来看</a:t>
            </a:r>
            <a:r>
              <a:rPr lang="zh-CN" altLang="en-US" sz="1600" dirty="0">
                <a:latin typeface="微软雅黑" panose="020B0503020204020204" pitchFamily="34" charset="-122"/>
                <a:ea typeface="微软雅黑" panose="020B0503020204020204" pitchFamily="34" charset="-122"/>
              </a:rPr>
              <a:t>，大城市一般地处平原，农业发达，交通便利，周围资源丰富。而大部分农村地区处于山区，交通阻塞，经济发展缓慢。</a:t>
            </a:r>
            <a:endParaRPr lang="en-US" altLang="zh-CN" sz="1600" dirty="0">
              <a:latin typeface="微软雅黑" panose="020B0503020204020204" pitchFamily="34" charset="-122"/>
              <a:ea typeface="微软雅黑" panose="020B0503020204020204" pitchFamily="34" charset="-122"/>
            </a:endParaRPr>
          </a:p>
          <a:p>
            <a:pPr lvl="0" indent="457200">
              <a:lnSpc>
                <a:spcPct val="150000"/>
              </a:lnSpc>
            </a:pPr>
            <a:r>
              <a:rPr lang="zh-CN" altLang="en-US" sz="1600" dirty="0">
                <a:solidFill>
                  <a:srgbClr val="FF0000"/>
                </a:solidFill>
                <a:latin typeface="微软雅黑" panose="020B0503020204020204" pitchFamily="34" charset="-122"/>
                <a:ea typeface="微软雅黑" panose="020B0503020204020204" pitchFamily="34" charset="-122"/>
              </a:rPr>
              <a:t>第三，从历史因素来看</a:t>
            </a:r>
            <a:r>
              <a:rPr lang="zh-CN" altLang="en-US" sz="1600" dirty="0">
                <a:latin typeface="微软雅黑" panose="020B0503020204020204" pitchFamily="34" charset="-122"/>
                <a:ea typeface="微软雅黑" panose="020B0503020204020204" pitchFamily="34" charset="-122"/>
              </a:rPr>
              <a:t>，乡村居民主要从事农业生产，城市居民则主要从事发展工业和服务业。工业和服务业的收益较高，而农村因生产力低下收益较低，造成了城乡发展的差异。</a:t>
            </a:r>
            <a:endParaRPr lang="zh-CN" altLang="en-US" sz="1600" dirty="0">
              <a:latin typeface="微软雅黑" panose="020B0503020204020204" pitchFamily="34" charset="-122"/>
              <a:ea typeface="微软雅黑" panose="020B0503020204020204" pitchFamily="34" charset="-122"/>
            </a:endParaRPr>
          </a:p>
        </p:txBody>
      </p:sp>
      <p:grpSp>
        <p:nvGrpSpPr>
          <p:cNvPr id="3" name="Group 15"/>
          <p:cNvGrpSpPr/>
          <p:nvPr/>
        </p:nvGrpSpPr>
        <p:grpSpPr bwMode="auto">
          <a:xfrm>
            <a:off x="1187623" y="915566"/>
            <a:ext cx="6768752" cy="648075"/>
            <a:chOff x="-75430" y="-1"/>
            <a:chExt cx="4303488" cy="388441"/>
          </a:xfrm>
          <a:solidFill>
            <a:schemeClr val="accent1"/>
          </a:solidFill>
        </p:grpSpPr>
        <p:sp>
          <p:nvSpPr>
            <p:cNvPr id="10" name="圆角矩形 11"/>
            <p:cNvSpPr>
              <a:spLocks noChangeArrowheads="1"/>
            </p:cNvSpPr>
            <p:nvPr/>
          </p:nvSpPr>
          <p:spPr bwMode="auto">
            <a:xfrm rot="10800000">
              <a:off x="-75430" y="-1"/>
              <a:ext cx="4303488" cy="388440"/>
            </a:xfrm>
            <a:prstGeom prst="roundRect">
              <a:avLst>
                <a:gd name="adj" fmla="val 16667"/>
              </a:avLst>
            </a:prstGeom>
            <a:grp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五边形 4"/>
            <p:cNvSpPr>
              <a:spLocks noChangeArrowheads="1"/>
            </p:cNvSpPr>
            <p:nvPr/>
          </p:nvSpPr>
          <p:spPr bwMode="auto">
            <a:xfrm>
              <a:off x="0" y="0"/>
              <a:ext cx="4130946" cy="388440"/>
            </a:xfrm>
            <a:prstGeom prst="rect">
              <a:avLst/>
            </a:prstGeom>
            <a:grpFill/>
            <a:ln w="9525">
              <a:noFill/>
              <a:miter lim="800000"/>
            </a:ln>
          </p:spPr>
          <p:txBody>
            <a:bodyPr lIns="171292" tIns="76200" rIns="142240" bIns="76200"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rgbClr val="F0FB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例题：春节期间的返乡潮这一现象，请问你怎么看？</a:t>
              </a:r>
              <a:endParaRPr kumimoji="0" lang="zh-CN" altLang="en-US" sz="2000" b="1" i="0" u="none" strike="noStrike" kern="1200" cap="none" spc="0" normalizeH="0" baseline="0" noProof="0" dirty="0" smtClean="0">
                <a:ln>
                  <a:noFill/>
                </a:ln>
                <a:solidFill>
                  <a:srgbClr val="F0FB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5601" name="任意多边形 17"/>
          <p:cNvSpPr/>
          <p:nvPr/>
        </p:nvSpPr>
        <p:spPr>
          <a:xfrm>
            <a:off x="-1587" y="0"/>
            <a:ext cx="5437187" cy="5143500"/>
          </a:xfrm>
          <a:custGeom>
            <a:avLst/>
            <a:gdLst/>
            <a:ahLst/>
            <a:cxnLst>
              <a:cxn ang="0">
                <a:pos x="0" y="0"/>
              </a:cxn>
              <a:cxn ang="0">
                <a:pos x="5429989" y="0"/>
              </a:cxn>
              <a:cxn ang="0">
                <a:pos x="1630727" y="386198"/>
              </a:cxn>
              <a:cxn ang="0">
                <a:pos x="0" y="386198"/>
              </a:cxn>
              <a:cxn ang="0">
                <a:pos x="0" y="0"/>
              </a:cxn>
            </a:cxnLst>
            <a:pathLst>
              <a:path w="5437991" h="6858000">
                <a:moveTo>
                  <a:pt x="0" y="0"/>
                </a:moveTo>
                <a:lnTo>
                  <a:pt x="5437991" y="0"/>
                </a:lnTo>
                <a:lnTo>
                  <a:pt x="1633127" y="6858000"/>
                </a:lnTo>
                <a:lnTo>
                  <a:pt x="0" y="6858000"/>
                </a:lnTo>
                <a:lnTo>
                  <a:pt x="0" y="0"/>
                </a:lnTo>
                <a:close/>
              </a:path>
            </a:pathLst>
          </a:custGeom>
          <a:solidFill>
            <a:srgbClr val="2462AD"/>
          </a:solidFill>
          <a:ln w="9525">
            <a:noFill/>
          </a:ln>
        </p:spPr>
        <p:txBody>
          <a:bodyPr/>
          <a:p>
            <a:endParaRPr lang="zh-CN" altLang="en-US"/>
          </a:p>
        </p:txBody>
      </p:sp>
      <p:sp>
        <p:nvSpPr>
          <p:cNvPr id="3" name="KSO_Shape"/>
          <p:cNvSpPr/>
          <p:nvPr/>
        </p:nvSpPr>
        <p:spPr bwMode="auto">
          <a:xfrm>
            <a:off x="4716463" y="627063"/>
            <a:ext cx="4392613" cy="4321175"/>
          </a:xfrm>
          <a:custGeom>
            <a:avLst/>
            <a:gdLst>
              <a:gd name="T0" fmla="*/ 1597279 w 2787650"/>
              <a:gd name="T1" fmla="*/ 1636046 h 2727325"/>
              <a:gd name="T2" fmla="*/ 1627294 w 2787650"/>
              <a:gd name="T3" fmla="*/ 2215059 h 2727325"/>
              <a:gd name="T4" fmla="*/ 1883633 w 2787650"/>
              <a:gd name="T5" fmla="*/ 2097942 h 2727325"/>
              <a:gd name="T6" fmla="*/ 2087561 w 2787650"/>
              <a:gd name="T7" fmla="*/ 1909413 h 2727325"/>
              <a:gd name="T8" fmla="*/ 2223831 w 2787650"/>
              <a:gd name="T9" fmla="*/ 1665024 h 2727325"/>
              <a:gd name="T10" fmla="*/ 529196 w 2787650"/>
              <a:gd name="T11" fmla="*/ 1544733 h 2727325"/>
              <a:gd name="T12" fmla="*/ 630842 w 2787650"/>
              <a:gd name="T13" fmla="*/ 1808483 h 2727325"/>
              <a:gd name="T14" fmla="*/ 807453 w 2787650"/>
              <a:gd name="T15" fmla="*/ 2023673 h 2727325"/>
              <a:gd name="T16" fmla="*/ 1042827 w 2787650"/>
              <a:gd name="T17" fmla="*/ 2173481 h 2727325"/>
              <a:gd name="T18" fmla="*/ 1292972 w 2787650"/>
              <a:gd name="T19" fmla="*/ 1687822 h 2727325"/>
              <a:gd name="T20" fmla="*/ 1095077 w 2787650"/>
              <a:gd name="T21" fmla="*/ 1525504 h 2727325"/>
              <a:gd name="T22" fmla="*/ 1297101 w 2787650"/>
              <a:gd name="T23" fmla="*/ 1184350 h 2727325"/>
              <a:gd name="T24" fmla="*/ 1199583 w 2787650"/>
              <a:gd name="T25" fmla="*/ 1302832 h 2727325"/>
              <a:gd name="T26" fmla="*/ 1214830 w 2787650"/>
              <a:gd name="T27" fmla="*/ 1460386 h 2727325"/>
              <a:gd name="T28" fmla="*/ 1333631 w 2787650"/>
              <a:gd name="T29" fmla="*/ 1557904 h 2727325"/>
              <a:gd name="T30" fmla="*/ 1491184 w 2787650"/>
              <a:gd name="T31" fmla="*/ 1542657 h 2727325"/>
              <a:gd name="T32" fmla="*/ 1588385 w 2787650"/>
              <a:gd name="T33" fmla="*/ 1424174 h 2727325"/>
              <a:gd name="T34" fmla="*/ 1572820 w 2787650"/>
              <a:gd name="T35" fmla="*/ 1266303 h 2727325"/>
              <a:gd name="T36" fmla="*/ 1454655 w 2787650"/>
              <a:gd name="T37" fmla="*/ 1168785 h 2727325"/>
              <a:gd name="T38" fmla="*/ 1570279 w 2787650"/>
              <a:gd name="T39" fmla="*/ 1073173 h 2727325"/>
              <a:gd name="T40" fmla="*/ 1723068 w 2787650"/>
              <a:gd name="T41" fmla="*/ 1278691 h 2727325"/>
              <a:gd name="T42" fmla="*/ 2197149 w 2787650"/>
              <a:gd name="T43" fmla="*/ 996602 h 2727325"/>
              <a:gd name="T44" fmla="*/ 2042138 w 2787650"/>
              <a:gd name="T45" fmla="*/ 764591 h 2727325"/>
              <a:gd name="T46" fmla="*/ 1823916 w 2787650"/>
              <a:gd name="T47" fmla="*/ 592566 h 2727325"/>
              <a:gd name="T48" fmla="*/ 1557095 w 2787650"/>
              <a:gd name="T49" fmla="*/ 496397 h 2727325"/>
              <a:gd name="T50" fmla="*/ 1042827 w 2787650"/>
              <a:gd name="T51" fmla="*/ 553527 h 2727325"/>
              <a:gd name="T52" fmla="*/ 807453 w 2787650"/>
              <a:gd name="T53" fmla="*/ 703652 h 2727325"/>
              <a:gd name="T54" fmla="*/ 630842 w 2787650"/>
              <a:gd name="T55" fmla="*/ 918842 h 2727325"/>
              <a:gd name="T56" fmla="*/ 529196 w 2787650"/>
              <a:gd name="T57" fmla="*/ 1182909 h 2727325"/>
              <a:gd name="T58" fmla="*/ 1153524 w 2787650"/>
              <a:gd name="T59" fmla="*/ 1123361 h 2727325"/>
              <a:gd name="T60" fmla="*/ 1107627 w 2787650"/>
              <a:gd name="T61" fmla="*/ 952 h 2727325"/>
              <a:gd name="T62" fmla="*/ 1311873 w 2787650"/>
              <a:gd name="T63" fmla="*/ 257403 h 2727325"/>
              <a:gd name="T64" fmla="*/ 1636823 w 2787650"/>
              <a:gd name="T65" fmla="*/ 28882 h 2727325"/>
              <a:gd name="T66" fmla="*/ 1947798 w 2787650"/>
              <a:gd name="T67" fmla="*/ 80617 h 2727325"/>
              <a:gd name="T68" fmla="*/ 1925880 w 2787650"/>
              <a:gd name="T69" fmla="*/ 390389 h 2727325"/>
              <a:gd name="T70" fmla="*/ 2357242 w 2787650"/>
              <a:gd name="T71" fmla="*/ 435775 h 2727325"/>
              <a:gd name="T72" fmla="*/ 2452853 w 2787650"/>
              <a:gd name="T73" fmla="*/ 451327 h 2727325"/>
              <a:gd name="T74" fmla="*/ 2580228 w 2787650"/>
              <a:gd name="T75" fmla="*/ 730630 h 2727325"/>
              <a:gd name="T76" fmla="*/ 2480805 w 2787650"/>
              <a:gd name="T77" fmla="*/ 1138158 h 2727325"/>
              <a:gd name="T78" fmla="*/ 2784474 w 2787650"/>
              <a:gd name="T79" fmla="*/ 1226709 h 2727325"/>
              <a:gd name="T80" fmla="*/ 2745403 w 2787650"/>
              <a:gd name="T81" fmla="*/ 1543146 h 2727325"/>
              <a:gd name="T82" fmla="*/ 2428712 w 2787650"/>
              <a:gd name="T83" fmla="*/ 1764684 h 2727325"/>
              <a:gd name="T84" fmla="*/ 2602781 w 2787650"/>
              <a:gd name="T85" fmla="*/ 2050334 h 2727325"/>
              <a:gd name="T86" fmla="*/ 2401712 w 2787650"/>
              <a:gd name="T87" fmla="*/ 2304245 h 2727325"/>
              <a:gd name="T88" fmla="*/ 2046585 w 2787650"/>
              <a:gd name="T89" fmla="*/ 2260446 h 2727325"/>
              <a:gd name="T90" fmla="*/ 1977656 w 2787650"/>
              <a:gd name="T91" fmla="*/ 2612113 h 2727325"/>
              <a:gd name="T92" fmla="*/ 1673670 w 2787650"/>
              <a:gd name="T93" fmla="*/ 2724786 h 2727325"/>
              <a:gd name="T94" fmla="*/ 1455448 w 2787650"/>
              <a:gd name="T95" fmla="*/ 2470875 h 2727325"/>
              <a:gd name="T96" fmla="*/ 1147015 w 2787650"/>
              <a:gd name="T97" fmla="*/ 2703521 h 2727325"/>
              <a:gd name="T98" fmla="*/ 834135 w 2787650"/>
              <a:gd name="T99" fmla="*/ 2642900 h 2727325"/>
              <a:gd name="T100" fmla="*/ 843982 w 2787650"/>
              <a:gd name="T101" fmla="*/ 2327097 h 2727325"/>
              <a:gd name="T102" fmla="*/ 424691 w 2787650"/>
              <a:gd name="T103" fmla="*/ 2295041 h 2727325"/>
              <a:gd name="T104" fmla="*/ 197575 w 2787650"/>
              <a:gd name="T105" fmla="*/ 2087786 h 2727325"/>
              <a:gd name="T106" fmla="*/ 213139 w 2787650"/>
              <a:gd name="T107" fmla="*/ 1992252 h 2727325"/>
              <a:gd name="T108" fmla="*/ 303033 w 2787650"/>
              <a:gd name="T109" fmla="*/ 1568855 h 2727325"/>
              <a:gd name="T110" fmla="*/ 1588 w 2787650"/>
              <a:gd name="T111" fmla="*/ 1493951 h 2727325"/>
              <a:gd name="T112" fmla="*/ 48282 w 2787650"/>
              <a:gd name="T113" fmla="*/ 1181640 h 2727325"/>
              <a:gd name="T114" fmla="*/ 366244 w 2787650"/>
              <a:gd name="T115" fmla="*/ 943598 h 2727325"/>
              <a:gd name="T116" fmla="*/ 185187 w 2787650"/>
              <a:gd name="T117" fmla="*/ 670326 h 2727325"/>
              <a:gd name="T118" fmla="*/ 392609 w 2787650"/>
              <a:gd name="T119" fmla="*/ 422762 h 2727325"/>
              <a:gd name="T120" fmla="*/ 757900 w 2787650"/>
              <a:gd name="T121" fmla="*/ 454501 h 2727325"/>
              <a:gd name="T122" fmla="*/ 812217 w 2787650"/>
              <a:gd name="T123" fmla="*/ 109499 h 2727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87650" h="2727325">
                <a:moveTo>
                  <a:pt x="1725430" y="1438200"/>
                </a:moveTo>
                <a:lnTo>
                  <a:pt x="1723068" y="1448633"/>
                </a:lnTo>
                <a:lnTo>
                  <a:pt x="1718621" y="1464515"/>
                </a:lnTo>
                <a:lnTo>
                  <a:pt x="1712903" y="1480398"/>
                </a:lnTo>
                <a:lnTo>
                  <a:pt x="1706868" y="1495963"/>
                </a:lnTo>
                <a:lnTo>
                  <a:pt x="1700197" y="1510892"/>
                </a:lnTo>
                <a:lnTo>
                  <a:pt x="1692574" y="1525504"/>
                </a:lnTo>
                <a:lnTo>
                  <a:pt x="1684632" y="1539480"/>
                </a:lnTo>
                <a:lnTo>
                  <a:pt x="1675738" y="1553457"/>
                </a:lnTo>
                <a:lnTo>
                  <a:pt x="1666209" y="1566798"/>
                </a:lnTo>
                <a:lnTo>
                  <a:pt x="1656044" y="1579504"/>
                </a:lnTo>
                <a:lnTo>
                  <a:pt x="1645562" y="1591892"/>
                </a:lnTo>
                <a:lnTo>
                  <a:pt x="1634126" y="1603963"/>
                </a:lnTo>
                <a:lnTo>
                  <a:pt x="1622691" y="1614763"/>
                </a:lnTo>
                <a:lnTo>
                  <a:pt x="1610303" y="1625881"/>
                </a:lnTo>
                <a:lnTo>
                  <a:pt x="1597279" y="1636046"/>
                </a:lnTo>
                <a:lnTo>
                  <a:pt x="1583938" y="1645257"/>
                </a:lnTo>
                <a:lnTo>
                  <a:pt x="1570279" y="1654152"/>
                </a:lnTo>
                <a:lnTo>
                  <a:pt x="1555985" y="1662410"/>
                </a:lnTo>
                <a:lnTo>
                  <a:pt x="1541373" y="1669716"/>
                </a:lnTo>
                <a:lnTo>
                  <a:pt x="1526126" y="1676705"/>
                </a:lnTo>
                <a:lnTo>
                  <a:pt x="1510879" y="1682740"/>
                </a:lnTo>
                <a:lnTo>
                  <a:pt x="1494996" y="1687822"/>
                </a:lnTo>
                <a:lnTo>
                  <a:pt x="1478796" y="1692905"/>
                </a:lnTo>
                <a:lnTo>
                  <a:pt x="1468641" y="1695248"/>
                </a:lnTo>
                <a:lnTo>
                  <a:pt x="1521201" y="2237276"/>
                </a:lnTo>
                <a:lnTo>
                  <a:pt x="1539306" y="2234102"/>
                </a:lnTo>
                <a:lnTo>
                  <a:pt x="1557095" y="2231246"/>
                </a:lnTo>
                <a:lnTo>
                  <a:pt x="1574883" y="2227437"/>
                </a:lnTo>
                <a:lnTo>
                  <a:pt x="1592671" y="2223629"/>
                </a:lnTo>
                <a:lnTo>
                  <a:pt x="1610141" y="2219502"/>
                </a:lnTo>
                <a:lnTo>
                  <a:pt x="1627294" y="2215059"/>
                </a:lnTo>
                <a:lnTo>
                  <a:pt x="1644765" y="2209981"/>
                </a:lnTo>
                <a:lnTo>
                  <a:pt x="1661600" y="2204903"/>
                </a:lnTo>
                <a:lnTo>
                  <a:pt x="1678435" y="2199190"/>
                </a:lnTo>
                <a:lnTo>
                  <a:pt x="1695588" y="2193159"/>
                </a:lnTo>
                <a:lnTo>
                  <a:pt x="1712105" y="2187129"/>
                </a:lnTo>
                <a:lnTo>
                  <a:pt x="1728623" y="2180464"/>
                </a:lnTo>
                <a:lnTo>
                  <a:pt x="1744823" y="2173481"/>
                </a:lnTo>
                <a:lnTo>
                  <a:pt x="1761022" y="2166498"/>
                </a:lnTo>
                <a:lnTo>
                  <a:pt x="1776905" y="2158881"/>
                </a:lnTo>
                <a:lnTo>
                  <a:pt x="1792469" y="2150946"/>
                </a:lnTo>
                <a:lnTo>
                  <a:pt x="1808352" y="2142694"/>
                </a:lnTo>
                <a:lnTo>
                  <a:pt x="1823916" y="2134442"/>
                </a:lnTo>
                <a:lnTo>
                  <a:pt x="1838845" y="2125873"/>
                </a:lnTo>
                <a:lnTo>
                  <a:pt x="1854092" y="2116668"/>
                </a:lnTo>
                <a:lnTo>
                  <a:pt x="1869022" y="2107464"/>
                </a:lnTo>
                <a:lnTo>
                  <a:pt x="1883633" y="2097942"/>
                </a:lnTo>
                <a:lnTo>
                  <a:pt x="1897927" y="2088103"/>
                </a:lnTo>
                <a:lnTo>
                  <a:pt x="1912221" y="2077947"/>
                </a:lnTo>
                <a:lnTo>
                  <a:pt x="1926198" y="2067473"/>
                </a:lnTo>
                <a:lnTo>
                  <a:pt x="1940174" y="2056999"/>
                </a:lnTo>
                <a:lnTo>
                  <a:pt x="1953833" y="2046208"/>
                </a:lnTo>
                <a:lnTo>
                  <a:pt x="1966856" y="2034782"/>
                </a:lnTo>
                <a:lnTo>
                  <a:pt x="1980197" y="2023673"/>
                </a:lnTo>
                <a:lnTo>
                  <a:pt x="1993221" y="2011613"/>
                </a:lnTo>
                <a:lnTo>
                  <a:pt x="2005609" y="1999869"/>
                </a:lnTo>
                <a:lnTo>
                  <a:pt x="2017997" y="1987491"/>
                </a:lnTo>
                <a:lnTo>
                  <a:pt x="2030385" y="1975113"/>
                </a:lnTo>
                <a:lnTo>
                  <a:pt x="2042138" y="1962735"/>
                </a:lnTo>
                <a:lnTo>
                  <a:pt x="2054209" y="1949404"/>
                </a:lnTo>
                <a:lnTo>
                  <a:pt x="2065644" y="1936391"/>
                </a:lnTo>
                <a:lnTo>
                  <a:pt x="2076761" y="1923061"/>
                </a:lnTo>
                <a:lnTo>
                  <a:pt x="2087561" y="1909413"/>
                </a:lnTo>
                <a:lnTo>
                  <a:pt x="2098361" y="1895765"/>
                </a:lnTo>
                <a:lnTo>
                  <a:pt x="2108843" y="1881800"/>
                </a:lnTo>
                <a:lnTo>
                  <a:pt x="2119008" y="1867518"/>
                </a:lnTo>
                <a:lnTo>
                  <a:pt x="2128855" y="1852918"/>
                </a:lnTo>
                <a:lnTo>
                  <a:pt x="2138067" y="1838635"/>
                </a:lnTo>
                <a:lnTo>
                  <a:pt x="2147596" y="1823401"/>
                </a:lnTo>
                <a:lnTo>
                  <a:pt x="2156490" y="1808483"/>
                </a:lnTo>
                <a:lnTo>
                  <a:pt x="2165384" y="1793249"/>
                </a:lnTo>
                <a:lnTo>
                  <a:pt x="2173643" y="1778014"/>
                </a:lnTo>
                <a:lnTo>
                  <a:pt x="2181902" y="1762145"/>
                </a:lnTo>
                <a:lnTo>
                  <a:pt x="2189843" y="1746275"/>
                </a:lnTo>
                <a:lnTo>
                  <a:pt x="2197149" y="1730406"/>
                </a:lnTo>
                <a:lnTo>
                  <a:pt x="2204454" y="1714219"/>
                </a:lnTo>
                <a:lnTo>
                  <a:pt x="2211125" y="1698032"/>
                </a:lnTo>
                <a:lnTo>
                  <a:pt x="2217478" y="1681528"/>
                </a:lnTo>
                <a:lnTo>
                  <a:pt x="2223831" y="1665024"/>
                </a:lnTo>
                <a:lnTo>
                  <a:pt x="2229866" y="1648202"/>
                </a:lnTo>
                <a:lnTo>
                  <a:pt x="2235584" y="1631380"/>
                </a:lnTo>
                <a:lnTo>
                  <a:pt x="2240666" y="1614241"/>
                </a:lnTo>
                <a:lnTo>
                  <a:pt x="2245748" y="1597102"/>
                </a:lnTo>
                <a:lnTo>
                  <a:pt x="2250195" y="1579646"/>
                </a:lnTo>
                <a:lnTo>
                  <a:pt x="2254325" y="1561872"/>
                </a:lnTo>
                <a:lnTo>
                  <a:pt x="2258136" y="1544733"/>
                </a:lnTo>
                <a:lnTo>
                  <a:pt x="2261630" y="1526642"/>
                </a:lnTo>
                <a:lnTo>
                  <a:pt x="2265125" y="1508868"/>
                </a:lnTo>
                <a:lnTo>
                  <a:pt x="2267666" y="1490777"/>
                </a:lnTo>
                <a:lnTo>
                  <a:pt x="1725430" y="1438200"/>
                </a:lnTo>
                <a:close/>
                <a:moveTo>
                  <a:pt x="1062655" y="1438185"/>
                </a:moveTo>
                <a:lnTo>
                  <a:pt x="519984" y="1490777"/>
                </a:lnTo>
                <a:lnTo>
                  <a:pt x="522843" y="1508868"/>
                </a:lnTo>
                <a:lnTo>
                  <a:pt x="526019" y="1526642"/>
                </a:lnTo>
                <a:lnTo>
                  <a:pt x="529196" y="1544733"/>
                </a:lnTo>
                <a:lnTo>
                  <a:pt x="533325" y="1561872"/>
                </a:lnTo>
                <a:lnTo>
                  <a:pt x="537455" y="1579646"/>
                </a:lnTo>
                <a:lnTo>
                  <a:pt x="541902" y="1597102"/>
                </a:lnTo>
                <a:lnTo>
                  <a:pt x="546984" y="1614241"/>
                </a:lnTo>
                <a:lnTo>
                  <a:pt x="552066" y="1631380"/>
                </a:lnTo>
                <a:lnTo>
                  <a:pt x="557784" y="1648202"/>
                </a:lnTo>
                <a:lnTo>
                  <a:pt x="563502" y="1665024"/>
                </a:lnTo>
                <a:lnTo>
                  <a:pt x="569854" y="1681528"/>
                </a:lnTo>
                <a:lnTo>
                  <a:pt x="576207" y="1698032"/>
                </a:lnTo>
                <a:lnTo>
                  <a:pt x="583195" y="1714219"/>
                </a:lnTo>
                <a:lnTo>
                  <a:pt x="590501" y="1730406"/>
                </a:lnTo>
                <a:lnTo>
                  <a:pt x="597807" y="1746275"/>
                </a:lnTo>
                <a:lnTo>
                  <a:pt x="605748" y="1762145"/>
                </a:lnTo>
                <a:lnTo>
                  <a:pt x="614007" y="1778014"/>
                </a:lnTo>
                <a:lnTo>
                  <a:pt x="622266" y="1793249"/>
                </a:lnTo>
                <a:lnTo>
                  <a:pt x="630842" y="1808483"/>
                </a:lnTo>
                <a:lnTo>
                  <a:pt x="640054" y="1823401"/>
                </a:lnTo>
                <a:lnTo>
                  <a:pt x="649266" y="1838635"/>
                </a:lnTo>
                <a:lnTo>
                  <a:pt x="658795" y="1852918"/>
                </a:lnTo>
                <a:lnTo>
                  <a:pt x="668642" y="1867518"/>
                </a:lnTo>
                <a:lnTo>
                  <a:pt x="678807" y="1881800"/>
                </a:lnTo>
                <a:lnTo>
                  <a:pt x="689289" y="1895765"/>
                </a:lnTo>
                <a:lnTo>
                  <a:pt x="699771" y="1909413"/>
                </a:lnTo>
                <a:lnTo>
                  <a:pt x="710571" y="1923061"/>
                </a:lnTo>
                <a:lnTo>
                  <a:pt x="722006" y="1936391"/>
                </a:lnTo>
                <a:lnTo>
                  <a:pt x="733441" y="1949404"/>
                </a:lnTo>
                <a:lnTo>
                  <a:pt x="745194" y="1962735"/>
                </a:lnTo>
                <a:lnTo>
                  <a:pt x="756947" y="1975113"/>
                </a:lnTo>
                <a:lnTo>
                  <a:pt x="769335" y="1987491"/>
                </a:lnTo>
                <a:lnTo>
                  <a:pt x="781723" y="1999869"/>
                </a:lnTo>
                <a:lnTo>
                  <a:pt x="794429" y="2011613"/>
                </a:lnTo>
                <a:lnTo>
                  <a:pt x="807453" y="2023673"/>
                </a:lnTo>
                <a:lnTo>
                  <a:pt x="820476" y="2034782"/>
                </a:lnTo>
                <a:lnTo>
                  <a:pt x="833817" y="2046208"/>
                </a:lnTo>
                <a:lnTo>
                  <a:pt x="847476" y="2056999"/>
                </a:lnTo>
                <a:lnTo>
                  <a:pt x="861135" y="2067473"/>
                </a:lnTo>
                <a:lnTo>
                  <a:pt x="875111" y="2077947"/>
                </a:lnTo>
                <a:lnTo>
                  <a:pt x="889405" y="2088103"/>
                </a:lnTo>
                <a:lnTo>
                  <a:pt x="903699" y="2097942"/>
                </a:lnTo>
                <a:lnTo>
                  <a:pt x="918628" y="2107464"/>
                </a:lnTo>
                <a:lnTo>
                  <a:pt x="933558" y="2116668"/>
                </a:lnTo>
                <a:lnTo>
                  <a:pt x="948487" y="2125873"/>
                </a:lnTo>
                <a:lnTo>
                  <a:pt x="963734" y="2134442"/>
                </a:lnTo>
                <a:lnTo>
                  <a:pt x="978981" y="2142694"/>
                </a:lnTo>
                <a:lnTo>
                  <a:pt x="994863" y="2150946"/>
                </a:lnTo>
                <a:lnTo>
                  <a:pt x="1010745" y="2158881"/>
                </a:lnTo>
                <a:lnTo>
                  <a:pt x="1026627" y="2166498"/>
                </a:lnTo>
                <a:lnTo>
                  <a:pt x="1042827" y="2173481"/>
                </a:lnTo>
                <a:lnTo>
                  <a:pt x="1059028" y="2180464"/>
                </a:lnTo>
                <a:lnTo>
                  <a:pt x="1075545" y="2187129"/>
                </a:lnTo>
                <a:lnTo>
                  <a:pt x="1092063" y="2193159"/>
                </a:lnTo>
                <a:lnTo>
                  <a:pt x="1108898" y="2199190"/>
                </a:lnTo>
                <a:lnTo>
                  <a:pt x="1126051" y="2204903"/>
                </a:lnTo>
                <a:lnTo>
                  <a:pt x="1142886" y="2209981"/>
                </a:lnTo>
                <a:lnTo>
                  <a:pt x="1160039" y="2215059"/>
                </a:lnTo>
                <a:lnTo>
                  <a:pt x="1177509" y="2219502"/>
                </a:lnTo>
                <a:lnTo>
                  <a:pt x="1195297" y="2223629"/>
                </a:lnTo>
                <a:lnTo>
                  <a:pt x="1212768" y="2227437"/>
                </a:lnTo>
                <a:lnTo>
                  <a:pt x="1230556" y="2231246"/>
                </a:lnTo>
                <a:lnTo>
                  <a:pt x="1248662" y="2234102"/>
                </a:lnTo>
                <a:lnTo>
                  <a:pt x="1266450" y="2237276"/>
                </a:lnTo>
                <a:lnTo>
                  <a:pt x="1319017" y="1695177"/>
                </a:lnTo>
                <a:lnTo>
                  <a:pt x="1309172" y="1692905"/>
                </a:lnTo>
                <a:lnTo>
                  <a:pt x="1292972" y="1687822"/>
                </a:lnTo>
                <a:lnTo>
                  <a:pt x="1277089" y="1682740"/>
                </a:lnTo>
                <a:lnTo>
                  <a:pt x="1261525" y="1676705"/>
                </a:lnTo>
                <a:lnTo>
                  <a:pt x="1246595" y="1669716"/>
                </a:lnTo>
                <a:lnTo>
                  <a:pt x="1232301" y="1662410"/>
                </a:lnTo>
                <a:lnTo>
                  <a:pt x="1218007" y="1654152"/>
                </a:lnTo>
                <a:lnTo>
                  <a:pt x="1204030" y="1645257"/>
                </a:lnTo>
                <a:lnTo>
                  <a:pt x="1190689" y="1636046"/>
                </a:lnTo>
                <a:lnTo>
                  <a:pt x="1177983" y="1625881"/>
                </a:lnTo>
                <a:lnTo>
                  <a:pt x="1165595" y="1615398"/>
                </a:lnTo>
                <a:lnTo>
                  <a:pt x="1153842" y="1603963"/>
                </a:lnTo>
                <a:lnTo>
                  <a:pt x="1142724" y="1591892"/>
                </a:lnTo>
                <a:lnTo>
                  <a:pt x="1131606" y="1579822"/>
                </a:lnTo>
                <a:lnTo>
                  <a:pt x="1122077" y="1567116"/>
                </a:lnTo>
                <a:lnTo>
                  <a:pt x="1112230" y="1553457"/>
                </a:lnTo>
                <a:lnTo>
                  <a:pt x="1103336" y="1540116"/>
                </a:lnTo>
                <a:lnTo>
                  <a:pt x="1095077" y="1525504"/>
                </a:lnTo>
                <a:lnTo>
                  <a:pt x="1087771" y="1510892"/>
                </a:lnTo>
                <a:lnTo>
                  <a:pt x="1080783" y="1495963"/>
                </a:lnTo>
                <a:lnTo>
                  <a:pt x="1074747" y="1480398"/>
                </a:lnTo>
                <a:lnTo>
                  <a:pt x="1069665" y="1464515"/>
                </a:lnTo>
                <a:lnTo>
                  <a:pt x="1065218" y="1448633"/>
                </a:lnTo>
                <a:lnTo>
                  <a:pt x="1062655" y="1438185"/>
                </a:lnTo>
                <a:close/>
                <a:moveTo>
                  <a:pt x="1383502" y="1159891"/>
                </a:moveTo>
                <a:lnTo>
                  <a:pt x="1373019" y="1160844"/>
                </a:lnTo>
                <a:lnTo>
                  <a:pt x="1362855" y="1162114"/>
                </a:lnTo>
                <a:lnTo>
                  <a:pt x="1353007" y="1164020"/>
                </a:lnTo>
                <a:lnTo>
                  <a:pt x="1342843" y="1166244"/>
                </a:lnTo>
                <a:lnTo>
                  <a:pt x="1333631" y="1168785"/>
                </a:lnTo>
                <a:lnTo>
                  <a:pt x="1324101" y="1172279"/>
                </a:lnTo>
                <a:lnTo>
                  <a:pt x="1314572" y="1175455"/>
                </a:lnTo>
                <a:lnTo>
                  <a:pt x="1305678" y="1179585"/>
                </a:lnTo>
                <a:lnTo>
                  <a:pt x="1297101" y="1184350"/>
                </a:lnTo>
                <a:lnTo>
                  <a:pt x="1288207" y="1189114"/>
                </a:lnTo>
                <a:lnTo>
                  <a:pt x="1279948" y="1194514"/>
                </a:lnTo>
                <a:lnTo>
                  <a:pt x="1272007" y="1199914"/>
                </a:lnTo>
                <a:lnTo>
                  <a:pt x="1264384" y="1206585"/>
                </a:lnTo>
                <a:lnTo>
                  <a:pt x="1257078" y="1212938"/>
                </a:lnTo>
                <a:lnTo>
                  <a:pt x="1249772" y="1219609"/>
                </a:lnTo>
                <a:lnTo>
                  <a:pt x="1243101" y="1226279"/>
                </a:lnTo>
                <a:lnTo>
                  <a:pt x="1236748" y="1233903"/>
                </a:lnTo>
                <a:lnTo>
                  <a:pt x="1230713" y="1241526"/>
                </a:lnTo>
                <a:lnTo>
                  <a:pt x="1224995" y="1249785"/>
                </a:lnTo>
                <a:lnTo>
                  <a:pt x="1219913" y="1258044"/>
                </a:lnTo>
                <a:lnTo>
                  <a:pt x="1214830" y="1266303"/>
                </a:lnTo>
                <a:lnTo>
                  <a:pt x="1210383" y="1275197"/>
                </a:lnTo>
                <a:lnTo>
                  <a:pt x="1206254" y="1284409"/>
                </a:lnTo>
                <a:lnTo>
                  <a:pt x="1202442" y="1293303"/>
                </a:lnTo>
                <a:lnTo>
                  <a:pt x="1199583" y="1302832"/>
                </a:lnTo>
                <a:lnTo>
                  <a:pt x="1196407" y="1312680"/>
                </a:lnTo>
                <a:lnTo>
                  <a:pt x="1194183" y="1322527"/>
                </a:lnTo>
                <a:lnTo>
                  <a:pt x="1192595" y="1332691"/>
                </a:lnTo>
                <a:lnTo>
                  <a:pt x="1191324" y="1342856"/>
                </a:lnTo>
                <a:lnTo>
                  <a:pt x="1190371" y="1353339"/>
                </a:lnTo>
                <a:lnTo>
                  <a:pt x="1190054" y="1363503"/>
                </a:lnTo>
                <a:lnTo>
                  <a:pt x="1190371" y="1373986"/>
                </a:lnTo>
                <a:lnTo>
                  <a:pt x="1191324" y="1384468"/>
                </a:lnTo>
                <a:lnTo>
                  <a:pt x="1192595" y="1394633"/>
                </a:lnTo>
                <a:lnTo>
                  <a:pt x="1194183" y="1404798"/>
                </a:lnTo>
                <a:lnTo>
                  <a:pt x="1196407" y="1414645"/>
                </a:lnTo>
                <a:lnTo>
                  <a:pt x="1199583" y="1424174"/>
                </a:lnTo>
                <a:lnTo>
                  <a:pt x="1202442" y="1433704"/>
                </a:lnTo>
                <a:lnTo>
                  <a:pt x="1206254" y="1442915"/>
                </a:lnTo>
                <a:lnTo>
                  <a:pt x="1210383" y="1451810"/>
                </a:lnTo>
                <a:lnTo>
                  <a:pt x="1214830" y="1460386"/>
                </a:lnTo>
                <a:lnTo>
                  <a:pt x="1219913" y="1469280"/>
                </a:lnTo>
                <a:lnTo>
                  <a:pt x="1224995" y="1477539"/>
                </a:lnTo>
                <a:lnTo>
                  <a:pt x="1230713" y="1485480"/>
                </a:lnTo>
                <a:lnTo>
                  <a:pt x="1236748" y="1493421"/>
                </a:lnTo>
                <a:lnTo>
                  <a:pt x="1243101" y="1500410"/>
                </a:lnTo>
                <a:lnTo>
                  <a:pt x="1249772" y="1507716"/>
                </a:lnTo>
                <a:lnTo>
                  <a:pt x="1257078" y="1514386"/>
                </a:lnTo>
                <a:lnTo>
                  <a:pt x="1264384" y="1520739"/>
                </a:lnTo>
                <a:lnTo>
                  <a:pt x="1272007" y="1526775"/>
                </a:lnTo>
                <a:lnTo>
                  <a:pt x="1279948" y="1532492"/>
                </a:lnTo>
                <a:lnTo>
                  <a:pt x="1288207" y="1537575"/>
                </a:lnTo>
                <a:lnTo>
                  <a:pt x="1297101" y="1542657"/>
                </a:lnTo>
                <a:lnTo>
                  <a:pt x="1305678" y="1547104"/>
                </a:lnTo>
                <a:lnTo>
                  <a:pt x="1314572" y="1551233"/>
                </a:lnTo>
                <a:lnTo>
                  <a:pt x="1323784" y="1555045"/>
                </a:lnTo>
                <a:lnTo>
                  <a:pt x="1333631" y="1557904"/>
                </a:lnTo>
                <a:lnTo>
                  <a:pt x="1342843" y="1561081"/>
                </a:lnTo>
                <a:lnTo>
                  <a:pt x="1352690" y="1563304"/>
                </a:lnTo>
                <a:lnTo>
                  <a:pt x="1362855" y="1564892"/>
                </a:lnTo>
                <a:lnTo>
                  <a:pt x="1373019" y="1566163"/>
                </a:lnTo>
                <a:lnTo>
                  <a:pt x="1383502" y="1567116"/>
                </a:lnTo>
                <a:lnTo>
                  <a:pt x="1393984" y="1567434"/>
                </a:lnTo>
                <a:lnTo>
                  <a:pt x="1404149" y="1567116"/>
                </a:lnTo>
                <a:lnTo>
                  <a:pt x="1414949" y="1566163"/>
                </a:lnTo>
                <a:lnTo>
                  <a:pt x="1425114" y="1564892"/>
                </a:lnTo>
                <a:lnTo>
                  <a:pt x="1435278" y="1563304"/>
                </a:lnTo>
                <a:lnTo>
                  <a:pt x="1444808" y="1561081"/>
                </a:lnTo>
                <a:lnTo>
                  <a:pt x="1454655" y="1557904"/>
                </a:lnTo>
                <a:lnTo>
                  <a:pt x="1464184" y="1555045"/>
                </a:lnTo>
                <a:lnTo>
                  <a:pt x="1473079" y="1551233"/>
                </a:lnTo>
                <a:lnTo>
                  <a:pt x="1482290" y="1547104"/>
                </a:lnTo>
                <a:lnTo>
                  <a:pt x="1491184" y="1542657"/>
                </a:lnTo>
                <a:lnTo>
                  <a:pt x="1499443" y="1537575"/>
                </a:lnTo>
                <a:lnTo>
                  <a:pt x="1507702" y="1532492"/>
                </a:lnTo>
                <a:lnTo>
                  <a:pt x="1515643" y="1526775"/>
                </a:lnTo>
                <a:lnTo>
                  <a:pt x="1523585" y="1520739"/>
                </a:lnTo>
                <a:lnTo>
                  <a:pt x="1531208" y="1514386"/>
                </a:lnTo>
                <a:lnTo>
                  <a:pt x="1537879" y="1507716"/>
                </a:lnTo>
                <a:lnTo>
                  <a:pt x="1544549" y="1500410"/>
                </a:lnTo>
                <a:lnTo>
                  <a:pt x="1551220" y="1493421"/>
                </a:lnTo>
                <a:lnTo>
                  <a:pt x="1557255" y="1485480"/>
                </a:lnTo>
                <a:lnTo>
                  <a:pt x="1562655" y="1477539"/>
                </a:lnTo>
                <a:lnTo>
                  <a:pt x="1568055" y="1469280"/>
                </a:lnTo>
                <a:lnTo>
                  <a:pt x="1572820" y="1460386"/>
                </a:lnTo>
                <a:lnTo>
                  <a:pt x="1577585" y="1451810"/>
                </a:lnTo>
                <a:lnTo>
                  <a:pt x="1581714" y="1442915"/>
                </a:lnTo>
                <a:lnTo>
                  <a:pt x="1585208" y="1433704"/>
                </a:lnTo>
                <a:lnTo>
                  <a:pt x="1588385" y="1424174"/>
                </a:lnTo>
                <a:lnTo>
                  <a:pt x="1591244" y="1414645"/>
                </a:lnTo>
                <a:lnTo>
                  <a:pt x="1593467" y="1404798"/>
                </a:lnTo>
                <a:lnTo>
                  <a:pt x="1595373" y="1394633"/>
                </a:lnTo>
                <a:lnTo>
                  <a:pt x="1596644" y="1384468"/>
                </a:lnTo>
                <a:lnTo>
                  <a:pt x="1597279" y="1373986"/>
                </a:lnTo>
                <a:lnTo>
                  <a:pt x="1597597" y="1363503"/>
                </a:lnTo>
                <a:lnTo>
                  <a:pt x="1597279" y="1353339"/>
                </a:lnTo>
                <a:lnTo>
                  <a:pt x="1596644" y="1342856"/>
                </a:lnTo>
                <a:lnTo>
                  <a:pt x="1595373" y="1332691"/>
                </a:lnTo>
                <a:lnTo>
                  <a:pt x="1593467" y="1322527"/>
                </a:lnTo>
                <a:lnTo>
                  <a:pt x="1591244" y="1312680"/>
                </a:lnTo>
                <a:lnTo>
                  <a:pt x="1588385" y="1302832"/>
                </a:lnTo>
                <a:lnTo>
                  <a:pt x="1585208" y="1293303"/>
                </a:lnTo>
                <a:lnTo>
                  <a:pt x="1581714" y="1284409"/>
                </a:lnTo>
                <a:lnTo>
                  <a:pt x="1577585" y="1275197"/>
                </a:lnTo>
                <a:lnTo>
                  <a:pt x="1572820" y="1266303"/>
                </a:lnTo>
                <a:lnTo>
                  <a:pt x="1568055" y="1258044"/>
                </a:lnTo>
                <a:lnTo>
                  <a:pt x="1562655" y="1249785"/>
                </a:lnTo>
                <a:lnTo>
                  <a:pt x="1557255" y="1241526"/>
                </a:lnTo>
                <a:lnTo>
                  <a:pt x="1551220" y="1233903"/>
                </a:lnTo>
                <a:lnTo>
                  <a:pt x="1544549" y="1226279"/>
                </a:lnTo>
                <a:lnTo>
                  <a:pt x="1537879" y="1219609"/>
                </a:lnTo>
                <a:lnTo>
                  <a:pt x="1531208" y="1212938"/>
                </a:lnTo>
                <a:lnTo>
                  <a:pt x="1523585" y="1206585"/>
                </a:lnTo>
                <a:lnTo>
                  <a:pt x="1515643" y="1199914"/>
                </a:lnTo>
                <a:lnTo>
                  <a:pt x="1507702" y="1194514"/>
                </a:lnTo>
                <a:lnTo>
                  <a:pt x="1499443" y="1189114"/>
                </a:lnTo>
                <a:lnTo>
                  <a:pt x="1491184" y="1184350"/>
                </a:lnTo>
                <a:lnTo>
                  <a:pt x="1482290" y="1179585"/>
                </a:lnTo>
                <a:lnTo>
                  <a:pt x="1473079" y="1175455"/>
                </a:lnTo>
                <a:lnTo>
                  <a:pt x="1464184" y="1172279"/>
                </a:lnTo>
                <a:lnTo>
                  <a:pt x="1454655" y="1168785"/>
                </a:lnTo>
                <a:lnTo>
                  <a:pt x="1444808" y="1166244"/>
                </a:lnTo>
                <a:lnTo>
                  <a:pt x="1435278" y="1164020"/>
                </a:lnTo>
                <a:lnTo>
                  <a:pt x="1425114" y="1162114"/>
                </a:lnTo>
                <a:lnTo>
                  <a:pt x="1414949" y="1160844"/>
                </a:lnTo>
                <a:lnTo>
                  <a:pt x="1404149" y="1159891"/>
                </a:lnTo>
                <a:lnTo>
                  <a:pt x="1393984" y="1159891"/>
                </a:lnTo>
                <a:lnTo>
                  <a:pt x="1383502" y="1159891"/>
                </a:lnTo>
                <a:close/>
                <a:moveTo>
                  <a:pt x="1521201" y="490366"/>
                </a:moveTo>
                <a:lnTo>
                  <a:pt x="1468588" y="1032381"/>
                </a:lnTo>
                <a:lnTo>
                  <a:pt x="1478796" y="1034737"/>
                </a:lnTo>
                <a:lnTo>
                  <a:pt x="1494996" y="1039184"/>
                </a:lnTo>
                <a:lnTo>
                  <a:pt x="1510879" y="1044584"/>
                </a:lnTo>
                <a:lnTo>
                  <a:pt x="1526126" y="1050620"/>
                </a:lnTo>
                <a:lnTo>
                  <a:pt x="1541373" y="1057290"/>
                </a:lnTo>
                <a:lnTo>
                  <a:pt x="1555985" y="1064914"/>
                </a:lnTo>
                <a:lnTo>
                  <a:pt x="1570279" y="1073173"/>
                </a:lnTo>
                <a:lnTo>
                  <a:pt x="1583938" y="1081749"/>
                </a:lnTo>
                <a:lnTo>
                  <a:pt x="1597279" y="1091596"/>
                </a:lnTo>
                <a:lnTo>
                  <a:pt x="1610303" y="1101443"/>
                </a:lnTo>
                <a:lnTo>
                  <a:pt x="1622691" y="1112243"/>
                </a:lnTo>
                <a:lnTo>
                  <a:pt x="1634126" y="1123679"/>
                </a:lnTo>
                <a:lnTo>
                  <a:pt x="1645562" y="1135432"/>
                </a:lnTo>
                <a:lnTo>
                  <a:pt x="1656044" y="1147820"/>
                </a:lnTo>
                <a:lnTo>
                  <a:pt x="1666209" y="1160526"/>
                </a:lnTo>
                <a:lnTo>
                  <a:pt x="1675738" y="1173549"/>
                </a:lnTo>
                <a:lnTo>
                  <a:pt x="1684632" y="1187526"/>
                </a:lnTo>
                <a:lnTo>
                  <a:pt x="1692574" y="1201503"/>
                </a:lnTo>
                <a:lnTo>
                  <a:pt x="1700197" y="1216114"/>
                </a:lnTo>
                <a:lnTo>
                  <a:pt x="1706868" y="1231361"/>
                </a:lnTo>
                <a:lnTo>
                  <a:pt x="1712903" y="1246609"/>
                </a:lnTo>
                <a:lnTo>
                  <a:pt x="1718621" y="1262491"/>
                </a:lnTo>
                <a:lnTo>
                  <a:pt x="1723068" y="1278691"/>
                </a:lnTo>
                <a:lnTo>
                  <a:pt x="1725403" y="1288811"/>
                </a:lnTo>
                <a:lnTo>
                  <a:pt x="2267666" y="1236231"/>
                </a:lnTo>
                <a:lnTo>
                  <a:pt x="2265125" y="1218140"/>
                </a:lnTo>
                <a:lnTo>
                  <a:pt x="2261630" y="1200683"/>
                </a:lnTo>
                <a:lnTo>
                  <a:pt x="2258136" y="1182909"/>
                </a:lnTo>
                <a:lnTo>
                  <a:pt x="2254325" y="1165136"/>
                </a:lnTo>
                <a:lnTo>
                  <a:pt x="2250195" y="1147362"/>
                </a:lnTo>
                <a:lnTo>
                  <a:pt x="2245748" y="1130223"/>
                </a:lnTo>
                <a:lnTo>
                  <a:pt x="2240666" y="1112766"/>
                </a:lnTo>
                <a:lnTo>
                  <a:pt x="2235584" y="1095945"/>
                </a:lnTo>
                <a:lnTo>
                  <a:pt x="2229866" y="1079123"/>
                </a:lnTo>
                <a:lnTo>
                  <a:pt x="2223831" y="1061984"/>
                </a:lnTo>
                <a:lnTo>
                  <a:pt x="2217478" y="1045480"/>
                </a:lnTo>
                <a:lnTo>
                  <a:pt x="2211125" y="1028976"/>
                </a:lnTo>
                <a:lnTo>
                  <a:pt x="2204454" y="1012789"/>
                </a:lnTo>
                <a:lnTo>
                  <a:pt x="2197149" y="996602"/>
                </a:lnTo>
                <a:lnTo>
                  <a:pt x="2189843" y="980732"/>
                </a:lnTo>
                <a:lnTo>
                  <a:pt x="2181902" y="965180"/>
                </a:lnTo>
                <a:lnTo>
                  <a:pt x="2173643" y="949311"/>
                </a:lnTo>
                <a:lnTo>
                  <a:pt x="2165384" y="933759"/>
                </a:lnTo>
                <a:lnTo>
                  <a:pt x="2156490" y="918842"/>
                </a:lnTo>
                <a:lnTo>
                  <a:pt x="2147596" y="903607"/>
                </a:lnTo>
                <a:lnTo>
                  <a:pt x="2138067" y="888690"/>
                </a:lnTo>
                <a:lnTo>
                  <a:pt x="2128855" y="874090"/>
                </a:lnTo>
                <a:lnTo>
                  <a:pt x="2119008" y="859807"/>
                </a:lnTo>
                <a:lnTo>
                  <a:pt x="2108843" y="845525"/>
                </a:lnTo>
                <a:lnTo>
                  <a:pt x="2098361" y="831560"/>
                </a:lnTo>
                <a:lnTo>
                  <a:pt x="2087561" y="817594"/>
                </a:lnTo>
                <a:lnTo>
                  <a:pt x="2076761" y="803947"/>
                </a:lnTo>
                <a:lnTo>
                  <a:pt x="2065644" y="790934"/>
                </a:lnTo>
                <a:lnTo>
                  <a:pt x="2054209" y="777603"/>
                </a:lnTo>
                <a:lnTo>
                  <a:pt x="2042138" y="764591"/>
                </a:lnTo>
                <a:lnTo>
                  <a:pt x="2030385" y="752212"/>
                </a:lnTo>
                <a:lnTo>
                  <a:pt x="2017997" y="739834"/>
                </a:lnTo>
                <a:lnTo>
                  <a:pt x="2005609" y="727456"/>
                </a:lnTo>
                <a:lnTo>
                  <a:pt x="1993221" y="715395"/>
                </a:lnTo>
                <a:lnTo>
                  <a:pt x="1980197" y="703652"/>
                </a:lnTo>
                <a:lnTo>
                  <a:pt x="1966856" y="692226"/>
                </a:lnTo>
                <a:lnTo>
                  <a:pt x="1953833" y="681117"/>
                </a:lnTo>
                <a:lnTo>
                  <a:pt x="1940174" y="670326"/>
                </a:lnTo>
                <a:lnTo>
                  <a:pt x="1926198" y="659535"/>
                </a:lnTo>
                <a:lnTo>
                  <a:pt x="1912221" y="649061"/>
                </a:lnTo>
                <a:lnTo>
                  <a:pt x="1897927" y="638904"/>
                </a:lnTo>
                <a:lnTo>
                  <a:pt x="1883633" y="629065"/>
                </a:lnTo>
                <a:lnTo>
                  <a:pt x="1869022" y="619861"/>
                </a:lnTo>
                <a:lnTo>
                  <a:pt x="1854092" y="610339"/>
                </a:lnTo>
                <a:lnTo>
                  <a:pt x="1838845" y="601452"/>
                </a:lnTo>
                <a:lnTo>
                  <a:pt x="1823916" y="592566"/>
                </a:lnTo>
                <a:lnTo>
                  <a:pt x="1808352" y="584313"/>
                </a:lnTo>
                <a:lnTo>
                  <a:pt x="1792469" y="576061"/>
                </a:lnTo>
                <a:lnTo>
                  <a:pt x="1776905" y="568127"/>
                </a:lnTo>
                <a:lnTo>
                  <a:pt x="1761022" y="560827"/>
                </a:lnTo>
                <a:lnTo>
                  <a:pt x="1744823" y="553527"/>
                </a:lnTo>
                <a:lnTo>
                  <a:pt x="1728623" y="546862"/>
                </a:lnTo>
                <a:lnTo>
                  <a:pt x="1712105" y="540514"/>
                </a:lnTo>
                <a:lnTo>
                  <a:pt x="1695588" y="534166"/>
                </a:lnTo>
                <a:lnTo>
                  <a:pt x="1678435" y="528136"/>
                </a:lnTo>
                <a:lnTo>
                  <a:pt x="1661600" y="522740"/>
                </a:lnTo>
                <a:lnTo>
                  <a:pt x="1644765" y="517344"/>
                </a:lnTo>
                <a:lnTo>
                  <a:pt x="1627294" y="512584"/>
                </a:lnTo>
                <a:lnTo>
                  <a:pt x="1610141" y="507823"/>
                </a:lnTo>
                <a:lnTo>
                  <a:pt x="1592671" y="503697"/>
                </a:lnTo>
                <a:lnTo>
                  <a:pt x="1574883" y="499888"/>
                </a:lnTo>
                <a:lnTo>
                  <a:pt x="1557095" y="496397"/>
                </a:lnTo>
                <a:lnTo>
                  <a:pt x="1539306" y="492905"/>
                </a:lnTo>
                <a:lnTo>
                  <a:pt x="1521201" y="490366"/>
                </a:lnTo>
                <a:close/>
                <a:moveTo>
                  <a:pt x="1266450" y="490366"/>
                </a:moveTo>
                <a:lnTo>
                  <a:pt x="1248344" y="492905"/>
                </a:lnTo>
                <a:lnTo>
                  <a:pt x="1230556" y="496397"/>
                </a:lnTo>
                <a:lnTo>
                  <a:pt x="1212768" y="499888"/>
                </a:lnTo>
                <a:lnTo>
                  <a:pt x="1195297" y="503697"/>
                </a:lnTo>
                <a:lnTo>
                  <a:pt x="1177509" y="507823"/>
                </a:lnTo>
                <a:lnTo>
                  <a:pt x="1160039" y="512584"/>
                </a:lnTo>
                <a:lnTo>
                  <a:pt x="1142886" y="517344"/>
                </a:lnTo>
                <a:lnTo>
                  <a:pt x="1126051" y="522740"/>
                </a:lnTo>
                <a:lnTo>
                  <a:pt x="1108898" y="528136"/>
                </a:lnTo>
                <a:lnTo>
                  <a:pt x="1092063" y="534166"/>
                </a:lnTo>
                <a:lnTo>
                  <a:pt x="1075545" y="540514"/>
                </a:lnTo>
                <a:lnTo>
                  <a:pt x="1059028" y="546862"/>
                </a:lnTo>
                <a:lnTo>
                  <a:pt x="1042827" y="553527"/>
                </a:lnTo>
                <a:lnTo>
                  <a:pt x="1026627" y="560827"/>
                </a:lnTo>
                <a:lnTo>
                  <a:pt x="1010745" y="568127"/>
                </a:lnTo>
                <a:lnTo>
                  <a:pt x="994863" y="576061"/>
                </a:lnTo>
                <a:lnTo>
                  <a:pt x="978981" y="584313"/>
                </a:lnTo>
                <a:lnTo>
                  <a:pt x="963734" y="592566"/>
                </a:lnTo>
                <a:lnTo>
                  <a:pt x="948487" y="601452"/>
                </a:lnTo>
                <a:lnTo>
                  <a:pt x="933558" y="610339"/>
                </a:lnTo>
                <a:lnTo>
                  <a:pt x="918946" y="619861"/>
                </a:lnTo>
                <a:lnTo>
                  <a:pt x="904334" y="629065"/>
                </a:lnTo>
                <a:lnTo>
                  <a:pt x="889405" y="638904"/>
                </a:lnTo>
                <a:lnTo>
                  <a:pt x="875429" y="649061"/>
                </a:lnTo>
                <a:lnTo>
                  <a:pt x="861135" y="659535"/>
                </a:lnTo>
                <a:lnTo>
                  <a:pt x="847794" y="670326"/>
                </a:lnTo>
                <a:lnTo>
                  <a:pt x="833817" y="681117"/>
                </a:lnTo>
                <a:lnTo>
                  <a:pt x="820476" y="692226"/>
                </a:lnTo>
                <a:lnTo>
                  <a:pt x="807453" y="703652"/>
                </a:lnTo>
                <a:lnTo>
                  <a:pt x="794747" y="715395"/>
                </a:lnTo>
                <a:lnTo>
                  <a:pt x="781723" y="727456"/>
                </a:lnTo>
                <a:lnTo>
                  <a:pt x="769335" y="739834"/>
                </a:lnTo>
                <a:lnTo>
                  <a:pt x="757265" y="752212"/>
                </a:lnTo>
                <a:lnTo>
                  <a:pt x="745194" y="764591"/>
                </a:lnTo>
                <a:lnTo>
                  <a:pt x="733759" y="777603"/>
                </a:lnTo>
                <a:lnTo>
                  <a:pt x="722006" y="790934"/>
                </a:lnTo>
                <a:lnTo>
                  <a:pt x="710571" y="803947"/>
                </a:lnTo>
                <a:lnTo>
                  <a:pt x="699771" y="817594"/>
                </a:lnTo>
                <a:lnTo>
                  <a:pt x="689289" y="831560"/>
                </a:lnTo>
                <a:lnTo>
                  <a:pt x="678807" y="845525"/>
                </a:lnTo>
                <a:lnTo>
                  <a:pt x="668960" y="859807"/>
                </a:lnTo>
                <a:lnTo>
                  <a:pt x="658795" y="874090"/>
                </a:lnTo>
                <a:lnTo>
                  <a:pt x="649266" y="888690"/>
                </a:lnTo>
                <a:lnTo>
                  <a:pt x="640054" y="903607"/>
                </a:lnTo>
                <a:lnTo>
                  <a:pt x="630842" y="918842"/>
                </a:lnTo>
                <a:lnTo>
                  <a:pt x="622266" y="933759"/>
                </a:lnTo>
                <a:lnTo>
                  <a:pt x="614007" y="949311"/>
                </a:lnTo>
                <a:lnTo>
                  <a:pt x="605748" y="965180"/>
                </a:lnTo>
                <a:lnTo>
                  <a:pt x="598125" y="980732"/>
                </a:lnTo>
                <a:lnTo>
                  <a:pt x="590501" y="996602"/>
                </a:lnTo>
                <a:lnTo>
                  <a:pt x="583513" y="1012789"/>
                </a:lnTo>
                <a:lnTo>
                  <a:pt x="576207" y="1028976"/>
                </a:lnTo>
                <a:lnTo>
                  <a:pt x="569854" y="1045480"/>
                </a:lnTo>
                <a:lnTo>
                  <a:pt x="563502" y="1061984"/>
                </a:lnTo>
                <a:lnTo>
                  <a:pt x="557784" y="1079123"/>
                </a:lnTo>
                <a:lnTo>
                  <a:pt x="552066" y="1095945"/>
                </a:lnTo>
                <a:lnTo>
                  <a:pt x="546984" y="1112766"/>
                </a:lnTo>
                <a:lnTo>
                  <a:pt x="541902" y="1130223"/>
                </a:lnTo>
                <a:lnTo>
                  <a:pt x="537455" y="1147362"/>
                </a:lnTo>
                <a:lnTo>
                  <a:pt x="533325" y="1165136"/>
                </a:lnTo>
                <a:lnTo>
                  <a:pt x="529196" y="1182909"/>
                </a:lnTo>
                <a:lnTo>
                  <a:pt x="526019" y="1200683"/>
                </a:lnTo>
                <a:lnTo>
                  <a:pt x="522843" y="1218140"/>
                </a:lnTo>
                <a:lnTo>
                  <a:pt x="519984" y="1236231"/>
                </a:lnTo>
                <a:lnTo>
                  <a:pt x="1062444" y="1288803"/>
                </a:lnTo>
                <a:lnTo>
                  <a:pt x="1064583" y="1278691"/>
                </a:lnTo>
                <a:lnTo>
                  <a:pt x="1069347" y="1262491"/>
                </a:lnTo>
                <a:lnTo>
                  <a:pt x="1074747" y="1246609"/>
                </a:lnTo>
                <a:lnTo>
                  <a:pt x="1080783" y="1231361"/>
                </a:lnTo>
                <a:lnTo>
                  <a:pt x="1087771" y="1216114"/>
                </a:lnTo>
                <a:lnTo>
                  <a:pt x="1095077" y="1201503"/>
                </a:lnTo>
                <a:lnTo>
                  <a:pt x="1103336" y="1187526"/>
                </a:lnTo>
                <a:lnTo>
                  <a:pt x="1112230" y="1173549"/>
                </a:lnTo>
                <a:lnTo>
                  <a:pt x="1121442" y="1160526"/>
                </a:lnTo>
                <a:lnTo>
                  <a:pt x="1131606" y="1147185"/>
                </a:lnTo>
                <a:lnTo>
                  <a:pt x="1142407" y="1135432"/>
                </a:lnTo>
                <a:lnTo>
                  <a:pt x="1153524" y="1123361"/>
                </a:lnTo>
                <a:lnTo>
                  <a:pt x="1165595" y="1112243"/>
                </a:lnTo>
                <a:lnTo>
                  <a:pt x="1177665" y="1101443"/>
                </a:lnTo>
                <a:lnTo>
                  <a:pt x="1190689" y="1091279"/>
                </a:lnTo>
                <a:lnTo>
                  <a:pt x="1204030" y="1081749"/>
                </a:lnTo>
                <a:lnTo>
                  <a:pt x="1218007" y="1073173"/>
                </a:lnTo>
                <a:lnTo>
                  <a:pt x="1231983" y="1064914"/>
                </a:lnTo>
                <a:lnTo>
                  <a:pt x="1246595" y="1057290"/>
                </a:lnTo>
                <a:lnTo>
                  <a:pt x="1261525" y="1050620"/>
                </a:lnTo>
                <a:lnTo>
                  <a:pt x="1277089" y="1044584"/>
                </a:lnTo>
                <a:lnTo>
                  <a:pt x="1292972" y="1039184"/>
                </a:lnTo>
                <a:lnTo>
                  <a:pt x="1309172" y="1034737"/>
                </a:lnTo>
                <a:lnTo>
                  <a:pt x="1319052" y="1032267"/>
                </a:lnTo>
                <a:lnTo>
                  <a:pt x="1266450" y="490366"/>
                </a:lnTo>
                <a:close/>
                <a:moveTo>
                  <a:pt x="1094286" y="0"/>
                </a:moveTo>
                <a:lnTo>
                  <a:pt x="1100957" y="0"/>
                </a:lnTo>
                <a:lnTo>
                  <a:pt x="1107627" y="952"/>
                </a:lnTo>
                <a:lnTo>
                  <a:pt x="1113980" y="2539"/>
                </a:lnTo>
                <a:lnTo>
                  <a:pt x="1120333" y="4761"/>
                </a:lnTo>
                <a:lnTo>
                  <a:pt x="1126368" y="7300"/>
                </a:lnTo>
                <a:lnTo>
                  <a:pt x="1132086" y="10791"/>
                </a:lnTo>
                <a:lnTo>
                  <a:pt x="1137168" y="14600"/>
                </a:lnTo>
                <a:lnTo>
                  <a:pt x="1142568" y="18726"/>
                </a:lnTo>
                <a:lnTo>
                  <a:pt x="1147015" y="23487"/>
                </a:lnTo>
                <a:lnTo>
                  <a:pt x="1151145" y="28882"/>
                </a:lnTo>
                <a:lnTo>
                  <a:pt x="1154956" y="34595"/>
                </a:lnTo>
                <a:lnTo>
                  <a:pt x="1157815" y="40943"/>
                </a:lnTo>
                <a:lnTo>
                  <a:pt x="1160674" y="47291"/>
                </a:lnTo>
                <a:lnTo>
                  <a:pt x="1231191" y="266290"/>
                </a:lnTo>
                <a:lnTo>
                  <a:pt x="1251203" y="263433"/>
                </a:lnTo>
                <a:lnTo>
                  <a:pt x="1271532" y="261211"/>
                </a:lnTo>
                <a:lnTo>
                  <a:pt x="1291544" y="258990"/>
                </a:lnTo>
                <a:lnTo>
                  <a:pt x="1311873" y="257403"/>
                </a:lnTo>
                <a:lnTo>
                  <a:pt x="1332202" y="256133"/>
                </a:lnTo>
                <a:lnTo>
                  <a:pt x="1352531" y="255181"/>
                </a:lnTo>
                <a:lnTo>
                  <a:pt x="1373178" y="254546"/>
                </a:lnTo>
                <a:lnTo>
                  <a:pt x="1393825" y="254546"/>
                </a:lnTo>
                <a:lnTo>
                  <a:pt x="1414154" y="254546"/>
                </a:lnTo>
                <a:lnTo>
                  <a:pt x="1435119" y="255181"/>
                </a:lnTo>
                <a:lnTo>
                  <a:pt x="1455448" y="256133"/>
                </a:lnTo>
                <a:lnTo>
                  <a:pt x="1475778" y="257403"/>
                </a:lnTo>
                <a:lnTo>
                  <a:pt x="1496107" y="258990"/>
                </a:lnTo>
                <a:lnTo>
                  <a:pt x="1515801" y="261211"/>
                </a:lnTo>
                <a:lnTo>
                  <a:pt x="1536130" y="263433"/>
                </a:lnTo>
                <a:lnTo>
                  <a:pt x="1556142" y="266290"/>
                </a:lnTo>
                <a:lnTo>
                  <a:pt x="1627294" y="47291"/>
                </a:lnTo>
                <a:lnTo>
                  <a:pt x="1629835" y="40626"/>
                </a:lnTo>
                <a:lnTo>
                  <a:pt x="1633012" y="34595"/>
                </a:lnTo>
                <a:lnTo>
                  <a:pt x="1636823" y="28882"/>
                </a:lnTo>
                <a:lnTo>
                  <a:pt x="1640953" y="23487"/>
                </a:lnTo>
                <a:lnTo>
                  <a:pt x="1645400" y="18726"/>
                </a:lnTo>
                <a:lnTo>
                  <a:pt x="1650164" y="14600"/>
                </a:lnTo>
                <a:lnTo>
                  <a:pt x="1655882" y="10474"/>
                </a:lnTo>
                <a:lnTo>
                  <a:pt x="1661600" y="7300"/>
                </a:lnTo>
                <a:lnTo>
                  <a:pt x="1667635" y="4761"/>
                </a:lnTo>
                <a:lnTo>
                  <a:pt x="1673670" y="2539"/>
                </a:lnTo>
                <a:lnTo>
                  <a:pt x="1680023" y="952"/>
                </a:lnTo>
                <a:lnTo>
                  <a:pt x="1686694" y="0"/>
                </a:lnTo>
                <a:lnTo>
                  <a:pt x="1693682" y="0"/>
                </a:lnTo>
                <a:lnTo>
                  <a:pt x="1700352" y="317"/>
                </a:lnTo>
                <a:lnTo>
                  <a:pt x="1707023" y="1270"/>
                </a:lnTo>
                <a:lnTo>
                  <a:pt x="1714011" y="2857"/>
                </a:lnTo>
                <a:lnTo>
                  <a:pt x="1934774" y="75221"/>
                </a:lnTo>
                <a:lnTo>
                  <a:pt x="1941762" y="77443"/>
                </a:lnTo>
                <a:lnTo>
                  <a:pt x="1947798" y="80617"/>
                </a:lnTo>
                <a:lnTo>
                  <a:pt x="1953833" y="84108"/>
                </a:lnTo>
                <a:lnTo>
                  <a:pt x="1958915" y="88234"/>
                </a:lnTo>
                <a:lnTo>
                  <a:pt x="1963997" y="93312"/>
                </a:lnTo>
                <a:lnTo>
                  <a:pt x="1968127" y="98073"/>
                </a:lnTo>
                <a:lnTo>
                  <a:pt x="1971621" y="103469"/>
                </a:lnTo>
                <a:lnTo>
                  <a:pt x="1975115" y="108864"/>
                </a:lnTo>
                <a:lnTo>
                  <a:pt x="1977656" y="114895"/>
                </a:lnTo>
                <a:lnTo>
                  <a:pt x="1980197" y="121243"/>
                </a:lnTo>
                <a:lnTo>
                  <a:pt x="1981468" y="127908"/>
                </a:lnTo>
                <a:lnTo>
                  <a:pt x="1982421" y="134573"/>
                </a:lnTo>
                <a:lnTo>
                  <a:pt x="1982738" y="141238"/>
                </a:lnTo>
                <a:lnTo>
                  <a:pt x="1981786" y="148221"/>
                </a:lnTo>
                <a:lnTo>
                  <a:pt x="1980833" y="154886"/>
                </a:lnTo>
                <a:lnTo>
                  <a:pt x="1979244" y="161551"/>
                </a:lnTo>
                <a:lnTo>
                  <a:pt x="1907774" y="380550"/>
                </a:lnTo>
                <a:lnTo>
                  <a:pt x="1925880" y="390389"/>
                </a:lnTo>
                <a:lnTo>
                  <a:pt x="1943986" y="400228"/>
                </a:lnTo>
                <a:lnTo>
                  <a:pt x="1961456" y="410702"/>
                </a:lnTo>
                <a:lnTo>
                  <a:pt x="1978927" y="421175"/>
                </a:lnTo>
                <a:lnTo>
                  <a:pt x="1996397" y="431967"/>
                </a:lnTo>
                <a:lnTo>
                  <a:pt x="2013232" y="443393"/>
                </a:lnTo>
                <a:lnTo>
                  <a:pt x="2029750" y="454501"/>
                </a:lnTo>
                <a:lnTo>
                  <a:pt x="2046585" y="466562"/>
                </a:lnTo>
                <a:lnTo>
                  <a:pt x="2062785" y="478623"/>
                </a:lnTo>
                <a:lnTo>
                  <a:pt x="2078985" y="491001"/>
                </a:lnTo>
                <a:lnTo>
                  <a:pt x="2094867" y="503697"/>
                </a:lnTo>
                <a:lnTo>
                  <a:pt x="2110432" y="516709"/>
                </a:lnTo>
                <a:lnTo>
                  <a:pt x="2125679" y="529723"/>
                </a:lnTo>
                <a:lnTo>
                  <a:pt x="2140925" y="543370"/>
                </a:lnTo>
                <a:lnTo>
                  <a:pt x="2155855" y="557335"/>
                </a:lnTo>
                <a:lnTo>
                  <a:pt x="2170466" y="571301"/>
                </a:lnTo>
                <a:lnTo>
                  <a:pt x="2357242" y="435775"/>
                </a:lnTo>
                <a:lnTo>
                  <a:pt x="2362959" y="431967"/>
                </a:lnTo>
                <a:lnTo>
                  <a:pt x="2369312" y="428793"/>
                </a:lnTo>
                <a:lnTo>
                  <a:pt x="2375347" y="426571"/>
                </a:lnTo>
                <a:lnTo>
                  <a:pt x="2382018" y="424667"/>
                </a:lnTo>
                <a:lnTo>
                  <a:pt x="2388371" y="423397"/>
                </a:lnTo>
                <a:lnTo>
                  <a:pt x="2395041" y="422762"/>
                </a:lnTo>
                <a:lnTo>
                  <a:pt x="2401712" y="422762"/>
                </a:lnTo>
                <a:lnTo>
                  <a:pt x="2408065" y="423397"/>
                </a:lnTo>
                <a:lnTo>
                  <a:pt x="2414418" y="424984"/>
                </a:lnTo>
                <a:lnTo>
                  <a:pt x="2420770" y="426888"/>
                </a:lnTo>
                <a:lnTo>
                  <a:pt x="2426806" y="429428"/>
                </a:lnTo>
                <a:lnTo>
                  <a:pt x="2432841" y="432601"/>
                </a:lnTo>
                <a:lnTo>
                  <a:pt x="2438559" y="436093"/>
                </a:lnTo>
                <a:lnTo>
                  <a:pt x="2443959" y="440854"/>
                </a:lnTo>
                <a:lnTo>
                  <a:pt x="2448406" y="445614"/>
                </a:lnTo>
                <a:lnTo>
                  <a:pt x="2452853" y="451327"/>
                </a:lnTo>
                <a:lnTo>
                  <a:pt x="2589757" y="638904"/>
                </a:lnTo>
                <a:lnTo>
                  <a:pt x="2593569" y="644935"/>
                </a:lnTo>
                <a:lnTo>
                  <a:pt x="2596746" y="650965"/>
                </a:lnTo>
                <a:lnTo>
                  <a:pt x="2599287" y="657313"/>
                </a:lnTo>
                <a:lnTo>
                  <a:pt x="2601193" y="663661"/>
                </a:lnTo>
                <a:lnTo>
                  <a:pt x="2602463" y="670326"/>
                </a:lnTo>
                <a:lnTo>
                  <a:pt x="2602781" y="676991"/>
                </a:lnTo>
                <a:lnTo>
                  <a:pt x="2602781" y="683656"/>
                </a:lnTo>
                <a:lnTo>
                  <a:pt x="2601828" y="690004"/>
                </a:lnTo>
                <a:lnTo>
                  <a:pt x="2600557" y="696352"/>
                </a:lnTo>
                <a:lnTo>
                  <a:pt x="2598652" y="703017"/>
                </a:lnTo>
                <a:lnTo>
                  <a:pt x="2596428" y="709047"/>
                </a:lnTo>
                <a:lnTo>
                  <a:pt x="2592934" y="715078"/>
                </a:lnTo>
                <a:lnTo>
                  <a:pt x="2589122" y="720473"/>
                </a:lnTo>
                <a:lnTo>
                  <a:pt x="2584993" y="725869"/>
                </a:lnTo>
                <a:lnTo>
                  <a:pt x="2580228" y="730630"/>
                </a:lnTo>
                <a:lnTo>
                  <a:pt x="2574828" y="734756"/>
                </a:lnTo>
                <a:lnTo>
                  <a:pt x="2388053" y="870281"/>
                </a:lnTo>
                <a:lnTo>
                  <a:pt x="2396629" y="888372"/>
                </a:lnTo>
                <a:lnTo>
                  <a:pt x="2405524" y="906781"/>
                </a:lnTo>
                <a:lnTo>
                  <a:pt x="2413465" y="925189"/>
                </a:lnTo>
                <a:lnTo>
                  <a:pt x="2421088" y="943598"/>
                </a:lnTo>
                <a:lnTo>
                  <a:pt x="2428712" y="962324"/>
                </a:lnTo>
                <a:lnTo>
                  <a:pt x="2436017" y="981367"/>
                </a:lnTo>
                <a:lnTo>
                  <a:pt x="2442688" y="1000411"/>
                </a:lnTo>
                <a:lnTo>
                  <a:pt x="2449041" y="1019454"/>
                </a:lnTo>
                <a:lnTo>
                  <a:pt x="2455394" y="1039132"/>
                </a:lnTo>
                <a:lnTo>
                  <a:pt x="2461111" y="1058810"/>
                </a:lnTo>
                <a:lnTo>
                  <a:pt x="2466829" y="1078171"/>
                </a:lnTo>
                <a:lnTo>
                  <a:pt x="2471594" y="1098167"/>
                </a:lnTo>
                <a:lnTo>
                  <a:pt x="2476676" y="1118162"/>
                </a:lnTo>
                <a:lnTo>
                  <a:pt x="2480805" y="1138158"/>
                </a:lnTo>
                <a:lnTo>
                  <a:pt x="2484935" y="1158470"/>
                </a:lnTo>
                <a:lnTo>
                  <a:pt x="2488746" y="1178783"/>
                </a:lnTo>
                <a:lnTo>
                  <a:pt x="2718721" y="1178783"/>
                </a:lnTo>
                <a:lnTo>
                  <a:pt x="2725709" y="1179101"/>
                </a:lnTo>
                <a:lnTo>
                  <a:pt x="2732698" y="1180370"/>
                </a:lnTo>
                <a:lnTo>
                  <a:pt x="2739368" y="1181640"/>
                </a:lnTo>
                <a:lnTo>
                  <a:pt x="2745403" y="1184496"/>
                </a:lnTo>
                <a:lnTo>
                  <a:pt x="2751439" y="1187035"/>
                </a:lnTo>
                <a:lnTo>
                  <a:pt x="2757156" y="1190527"/>
                </a:lnTo>
                <a:lnTo>
                  <a:pt x="2762239" y="1194653"/>
                </a:lnTo>
                <a:lnTo>
                  <a:pt x="2767321" y="1199096"/>
                </a:lnTo>
                <a:lnTo>
                  <a:pt x="2771768" y="1203857"/>
                </a:lnTo>
                <a:lnTo>
                  <a:pt x="2775897" y="1209253"/>
                </a:lnTo>
                <a:lnTo>
                  <a:pt x="2779391" y="1214966"/>
                </a:lnTo>
                <a:lnTo>
                  <a:pt x="2782250" y="1220361"/>
                </a:lnTo>
                <a:lnTo>
                  <a:pt x="2784474" y="1226709"/>
                </a:lnTo>
                <a:lnTo>
                  <a:pt x="2786062" y="1233692"/>
                </a:lnTo>
                <a:lnTo>
                  <a:pt x="2787015" y="1240357"/>
                </a:lnTo>
                <a:lnTo>
                  <a:pt x="2787650" y="1247022"/>
                </a:lnTo>
                <a:lnTo>
                  <a:pt x="2787650" y="1479986"/>
                </a:lnTo>
                <a:lnTo>
                  <a:pt x="2787015" y="1486651"/>
                </a:lnTo>
                <a:lnTo>
                  <a:pt x="2786380" y="1493951"/>
                </a:lnTo>
                <a:lnTo>
                  <a:pt x="2784474" y="1500299"/>
                </a:lnTo>
                <a:lnTo>
                  <a:pt x="2782250" y="1506646"/>
                </a:lnTo>
                <a:lnTo>
                  <a:pt x="2779391" y="1512677"/>
                </a:lnTo>
                <a:lnTo>
                  <a:pt x="2775897" y="1518390"/>
                </a:lnTo>
                <a:lnTo>
                  <a:pt x="2771768" y="1523785"/>
                </a:lnTo>
                <a:lnTo>
                  <a:pt x="2767639" y="1528546"/>
                </a:lnTo>
                <a:lnTo>
                  <a:pt x="2762556" y="1532672"/>
                </a:lnTo>
                <a:lnTo>
                  <a:pt x="2757156" y="1536798"/>
                </a:lnTo>
                <a:lnTo>
                  <a:pt x="2751439" y="1540290"/>
                </a:lnTo>
                <a:lnTo>
                  <a:pt x="2745403" y="1543146"/>
                </a:lnTo>
                <a:lnTo>
                  <a:pt x="2739368" y="1545368"/>
                </a:lnTo>
                <a:lnTo>
                  <a:pt x="2732698" y="1546955"/>
                </a:lnTo>
                <a:lnTo>
                  <a:pt x="2725709" y="1548224"/>
                </a:lnTo>
                <a:lnTo>
                  <a:pt x="2719039" y="1548542"/>
                </a:lnTo>
                <a:lnTo>
                  <a:pt x="2488746" y="1548542"/>
                </a:lnTo>
                <a:lnTo>
                  <a:pt x="2484935" y="1568855"/>
                </a:lnTo>
                <a:lnTo>
                  <a:pt x="2480805" y="1589168"/>
                </a:lnTo>
                <a:lnTo>
                  <a:pt x="2476676" y="1609163"/>
                </a:lnTo>
                <a:lnTo>
                  <a:pt x="2471594" y="1629476"/>
                </a:lnTo>
                <a:lnTo>
                  <a:pt x="2466829" y="1648837"/>
                </a:lnTo>
                <a:lnTo>
                  <a:pt x="2461111" y="1668832"/>
                </a:lnTo>
                <a:lnTo>
                  <a:pt x="2455394" y="1688510"/>
                </a:lnTo>
                <a:lnTo>
                  <a:pt x="2449041" y="1707554"/>
                </a:lnTo>
                <a:lnTo>
                  <a:pt x="2442688" y="1726914"/>
                </a:lnTo>
                <a:lnTo>
                  <a:pt x="2436017" y="1745958"/>
                </a:lnTo>
                <a:lnTo>
                  <a:pt x="2428712" y="1764684"/>
                </a:lnTo>
                <a:lnTo>
                  <a:pt x="2421088" y="1783410"/>
                </a:lnTo>
                <a:lnTo>
                  <a:pt x="2413465" y="1802453"/>
                </a:lnTo>
                <a:lnTo>
                  <a:pt x="2405524" y="1820862"/>
                </a:lnTo>
                <a:lnTo>
                  <a:pt x="2396629" y="1838953"/>
                </a:lnTo>
                <a:lnTo>
                  <a:pt x="2388053" y="1857044"/>
                </a:lnTo>
                <a:lnTo>
                  <a:pt x="2574828" y="1992252"/>
                </a:lnTo>
                <a:lnTo>
                  <a:pt x="2580228" y="1996378"/>
                </a:lnTo>
                <a:lnTo>
                  <a:pt x="2584993" y="2001456"/>
                </a:lnTo>
                <a:lnTo>
                  <a:pt x="2589122" y="2006534"/>
                </a:lnTo>
                <a:lnTo>
                  <a:pt x="2592934" y="2012247"/>
                </a:lnTo>
                <a:lnTo>
                  <a:pt x="2596428" y="2018278"/>
                </a:lnTo>
                <a:lnTo>
                  <a:pt x="2598652" y="2024308"/>
                </a:lnTo>
                <a:lnTo>
                  <a:pt x="2600557" y="2030656"/>
                </a:lnTo>
                <a:lnTo>
                  <a:pt x="2601828" y="2037004"/>
                </a:lnTo>
                <a:lnTo>
                  <a:pt x="2602781" y="2043352"/>
                </a:lnTo>
                <a:lnTo>
                  <a:pt x="2602781" y="2050334"/>
                </a:lnTo>
                <a:lnTo>
                  <a:pt x="2602463" y="2056682"/>
                </a:lnTo>
                <a:lnTo>
                  <a:pt x="2601193" y="2063347"/>
                </a:lnTo>
                <a:lnTo>
                  <a:pt x="2599287" y="2069695"/>
                </a:lnTo>
                <a:lnTo>
                  <a:pt x="2596746" y="2076360"/>
                </a:lnTo>
                <a:lnTo>
                  <a:pt x="2593569" y="2082073"/>
                </a:lnTo>
                <a:lnTo>
                  <a:pt x="2589757" y="2087786"/>
                </a:lnTo>
                <a:lnTo>
                  <a:pt x="2452853" y="2276315"/>
                </a:lnTo>
                <a:lnTo>
                  <a:pt x="2448406" y="2281711"/>
                </a:lnTo>
                <a:lnTo>
                  <a:pt x="2443959" y="2286472"/>
                </a:lnTo>
                <a:lnTo>
                  <a:pt x="2438559" y="2290915"/>
                </a:lnTo>
                <a:lnTo>
                  <a:pt x="2432841" y="2294406"/>
                </a:lnTo>
                <a:lnTo>
                  <a:pt x="2426806" y="2297898"/>
                </a:lnTo>
                <a:lnTo>
                  <a:pt x="2420770" y="2300437"/>
                </a:lnTo>
                <a:lnTo>
                  <a:pt x="2414418" y="2302341"/>
                </a:lnTo>
                <a:lnTo>
                  <a:pt x="2408065" y="2303293"/>
                </a:lnTo>
                <a:lnTo>
                  <a:pt x="2401712" y="2304245"/>
                </a:lnTo>
                <a:lnTo>
                  <a:pt x="2395041" y="2304563"/>
                </a:lnTo>
                <a:lnTo>
                  <a:pt x="2388371" y="2303611"/>
                </a:lnTo>
                <a:lnTo>
                  <a:pt x="2381700" y="2302658"/>
                </a:lnTo>
                <a:lnTo>
                  <a:pt x="2375347" y="2300754"/>
                </a:lnTo>
                <a:lnTo>
                  <a:pt x="2368994" y="2298532"/>
                </a:lnTo>
                <a:lnTo>
                  <a:pt x="2362959" y="2295041"/>
                </a:lnTo>
                <a:lnTo>
                  <a:pt x="2357242" y="2291232"/>
                </a:lnTo>
                <a:lnTo>
                  <a:pt x="2170466" y="2156025"/>
                </a:lnTo>
                <a:lnTo>
                  <a:pt x="2155855" y="2170307"/>
                </a:lnTo>
                <a:lnTo>
                  <a:pt x="2140925" y="2183638"/>
                </a:lnTo>
                <a:lnTo>
                  <a:pt x="2125679" y="2197285"/>
                </a:lnTo>
                <a:lnTo>
                  <a:pt x="2110432" y="2210616"/>
                </a:lnTo>
                <a:lnTo>
                  <a:pt x="2094867" y="2223629"/>
                </a:lnTo>
                <a:lnTo>
                  <a:pt x="2078985" y="2236007"/>
                </a:lnTo>
                <a:lnTo>
                  <a:pt x="2062785" y="2248385"/>
                </a:lnTo>
                <a:lnTo>
                  <a:pt x="2046585" y="2260446"/>
                </a:lnTo>
                <a:lnTo>
                  <a:pt x="2030068" y="2272506"/>
                </a:lnTo>
                <a:lnTo>
                  <a:pt x="2013232" y="2283932"/>
                </a:lnTo>
                <a:lnTo>
                  <a:pt x="1996397" y="2295041"/>
                </a:lnTo>
                <a:lnTo>
                  <a:pt x="1978927" y="2306150"/>
                </a:lnTo>
                <a:lnTo>
                  <a:pt x="1961456" y="2316624"/>
                </a:lnTo>
                <a:lnTo>
                  <a:pt x="1943986" y="2327097"/>
                </a:lnTo>
                <a:lnTo>
                  <a:pt x="1925880" y="2336936"/>
                </a:lnTo>
                <a:lnTo>
                  <a:pt x="1907774" y="2346776"/>
                </a:lnTo>
                <a:lnTo>
                  <a:pt x="1979244" y="2565457"/>
                </a:lnTo>
                <a:lnTo>
                  <a:pt x="1980833" y="2572439"/>
                </a:lnTo>
                <a:lnTo>
                  <a:pt x="1981786" y="2579422"/>
                </a:lnTo>
                <a:lnTo>
                  <a:pt x="1982738" y="2586404"/>
                </a:lnTo>
                <a:lnTo>
                  <a:pt x="1982421" y="2592752"/>
                </a:lnTo>
                <a:lnTo>
                  <a:pt x="1981468" y="2599417"/>
                </a:lnTo>
                <a:lnTo>
                  <a:pt x="1980197" y="2605765"/>
                </a:lnTo>
                <a:lnTo>
                  <a:pt x="1977656" y="2612113"/>
                </a:lnTo>
                <a:lnTo>
                  <a:pt x="1975115" y="2618143"/>
                </a:lnTo>
                <a:lnTo>
                  <a:pt x="1971621" y="2623856"/>
                </a:lnTo>
                <a:lnTo>
                  <a:pt x="1968127" y="2629252"/>
                </a:lnTo>
                <a:lnTo>
                  <a:pt x="1963997" y="2634013"/>
                </a:lnTo>
                <a:lnTo>
                  <a:pt x="1958915" y="2638774"/>
                </a:lnTo>
                <a:lnTo>
                  <a:pt x="1953833" y="2642900"/>
                </a:lnTo>
                <a:lnTo>
                  <a:pt x="1948115" y="2646391"/>
                </a:lnTo>
                <a:lnTo>
                  <a:pt x="1941762" y="2649565"/>
                </a:lnTo>
                <a:lnTo>
                  <a:pt x="1935409" y="2652104"/>
                </a:lnTo>
                <a:lnTo>
                  <a:pt x="1714011" y="2724151"/>
                </a:lnTo>
                <a:lnTo>
                  <a:pt x="1707023" y="2725738"/>
                </a:lnTo>
                <a:lnTo>
                  <a:pt x="1700352" y="2727008"/>
                </a:lnTo>
                <a:lnTo>
                  <a:pt x="1693682" y="2727325"/>
                </a:lnTo>
                <a:lnTo>
                  <a:pt x="1686694" y="2727325"/>
                </a:lnTo>
                <a:lnTo>
                  <a:pt x="1680023" y="2726056"/>
                </a:lnTo>
                <a:lnTo>
                  <a:pt x="1673670" y="2724786"/>
                </a:lnTo>
                <a:lnTo>
                  <a:pt x="1667635" y="2722564"/>
                </a:lnTo>
                <a:lnTo>
                  <a:pt x="1661600" y="2719708"/>
                </a:lnTo>
                <a:lnTo>
                  <a:pt x="1655564" y="2716851"/>
                </a:lnTo>
                <a:lnTo>
                  <a:pt x="1650164" y="2712725"/>
                </a:lnTo>
                <a:lnTo>
                  <a:pt x="1645400" y="2708599"/>
                </a:lnTo>
                <a:lnTo>
                  <a:pt x="1640953" y="2703521"/>
                </a:lnTo>
                <a:lnTo>
                  <a:pt x="1636823" y="2698443"/>
                </a:lnTo>
                <a:lnTo>
                  <a:pt x="1633012" y="2692730"/>
                </a:lnTo>
                <a:lnTo>
                  <a:pt x="1629835" y="2686382"/>
                </a:lnTo>
                <a:lnTo>
                  <a:pt x="1627294" y="2680034"/>
                </a:lnTo>
                <a:lnTo>
                  <a:pt x="1556142" y="2460718"/>
                </a:lnTo>
                <a:lnTo>
                  <a:pt x="1536130" y="2463575"/>
                </a:lnTo>
                <a:lnTo>
                  <a:pt x="1516436" y="2465796"/>
                </a:lnTo>
                <a:lnTo>
                  <a:pt x="1496107" y="2467701"/>
                </a:lnTo>
                <a:lnTo>
                  <a:pt x="1475778" y="2469605"/>
                </a:lnTo>
                <a:lnTo>
                  <a:pt x="1455448" y="2470875"/>
                </a:lnTo>
                <a:lnTo>
                  <a:pt x="1435119" y="2471827"/>
                </a:lnTo>
                <a:lnTo>
                  <a:pt x="1414154" y="2472144"/>
                </a:lnTo>
                <a:lnTo>
                  <a:pt x="1393825" y="2472779"/>
                </a:lnTo>
                <a:lnTo>
                  <a:pt x="1373178" y="2472144"/>
                </a:lnTo>
                <a:lnTo>
                  <a:pt x="1352531" y="2471827"/>
                </a:lnTo>
                <a:lnTo>
                  <a:pt x="1332202" y="2470875"/>
                </a:lnTo>
                <a:lnTo>
                  <a:pt x="1311873" y="2469605"/>
                </a:lnTo>
                <a:lnTo>
                  <a:pt x="1291544" y="2467701"/>
                </a:lnTo>
                <a:lnTo>
                  <a:pt x="1271532" y="2465796"/>
                </a:lnTo>
                <a:lnTo>
                  <a:pt x="1251203" y="2463575"/>
                </a:lnTo>
                <a:lnTo>
                  <a:pt x="1231191" y="2460718"/>
                </a:lnTo>
                <a:lnTo>
                  <a:pt x="1160674" y="2680034"/>
                </a:lnTo>
                <a:lnTo>
                  <a:pt x="1157815" y="2686699"/>
                </a:lnTo>
                <a:lnTo>
                  <a:pt x="1154956" y="2692730"/>
                </a:lnTo>
                <a:lnTo>
                  <a:pt x="1151145" y="2698443"/>
                </a:lnTo>
                <a:lnTo>
                  <a:pt x="1147015" y="2703521"/>
                </a:lnTo>
                <a:lnTo>
                  <a:pt x="1142568" y="2708599"/>
                </a:lnTo>
                <a:lnTo>
                  <a:pt x="1137168" y="2712725"/>
                </a:lnTo>
                <a:lnTo>
                  <a:pt x="1132086" y="2716851"/>
                </a:lnTo>
                <a:lnTo>
                  <a:pt x="1126368" y="2719708"/>
                </a:lnTo>
                <a:lnTo>
                  <a:pt x="1120333" y="2722564"/>
                </a:lnTo>
                <a:lnTo>
                  <a:pt x="1113980" y="2724786"/>
                </a:lnTo>
                <a:lnTo>
                  <a:pt x="1107627" y="2726056"/>
                </a:lnTo>
                <a:lnTo>
                  <a:pt x="1100639" y="2727325"/>
                </a:lnTo>
                <a:lnTo>
                  <a:pt x="1094286" y="2727325"/>
                </a:lnTo>
                <a:lnTo>
                  <a:pt x="1087616" y="2727008"/>
                </a:lnTo>
                <a:lnTo>
                  <a:pt x="1080628" y="2725738"/>
                </a:lnTo>
                <a:lnTo>
                  <a:pt x="1073639" y="2723834"/>
                </a:lnTo>
                <a:lnTo>
                  <a:pt x="852558" y="2652104"/>
                </a:lnTo>
                <a:lnTo>
                  <a:pt x="845888" y="2649565"/>
                </a:lnTo>
                <a:lnTo>
                  <a:pt x="839852" y="2646391"/>
                </a:lnTo>
                <a:lnTo>
                  <a:pt x="834135" y="2642900"/>
                </a:lnTo>
                <a:lnTo>
                  <a:pt x="829052" y="2638774"/>
                </a:lnTo>
                <a:lnTo>
                  <a:pt x="823970" y="2634013"/>
                </a:lnTo>
                <a:lnTo>
                  <a:pt x="819523" y="2629252"/>
                </a:lnTo>
                <a:lnTo>
                  <a:pt x="815711" y="2623856"/>
                </a:lnTo>
                <a:lnTo>
                  <a:pt x="812853" y="2618143"/>
                </a:lnTo>
                <a:lnTo>
                  <a:pt x="809676" y="2612113"/>
                </a:lnTo>
                <a:lnTo>
                  <a:pt x="807770" y="2605765"/>
                </a:lnTo>
                <a:lnTo>
                  <a:pt x="806182" y="2599417"/>
                </a:lnTo>
                <a:lnTo>
                  <a:pt x="805229" y="2592752"/>
                </a:lnTo>
                <a:lnTo>
                  <a:pt x="805229" y="2586404"/>
                </a:lnTo>
                <a:lnTo>
                  <a:pt x="805547" y="2579422"/>
                </a:lnTo>
                <a:lnTo>
                  <a:pt x="806817" y="2572439"/>
                </a:lnTo>
                <a:lnTo>
                  <a:pt x="808088" y="2565457"/>
                </a:lnTo>
                <a:lnTo>
                  <a:pt x="879876" y="2346776"/>
                </a:lnTo>
                <a:lnTo>
                  <a:pt x="861770" y="2336936"/>
                </a:lnTo>
                <a:lnTo>
                  <a:pt x="843982" y="2327097"/>
                </a:lnTo>
                <a:lnTo>
                  <a:pt x="826194" y="2316624"/>
                </a:lnTo>
                <a:lnTo>
                  <a:pt x="808723" y="2306150"/>
                </a:lnTo>
                <a:lnTo>
                  <a:pt x="791570" y="2295041"/>
                </a:lnTo>
                <a:lnTo>
                  <a:pt x="774418" y="2283932"/>
                </a:lnTo>
                <a:lnTo>
                  <a:pt x="757900" y="2272506"/>
                </a:lnTo>
                <a:lnTo>
                  <a:pt x="741065" y="2260446"/>
                </a:lnTo>
                <a:lnTo>
                  <a:pt x="724547" y="2248385"/>
                </a:lnTo>
                <a:lnTo>
                  <a:pt x="708665" y="2236007"/>
                </a:lnTo>
                <a:lnTo>
                  <a:pt x="692783" y="2223311"/>
                </a:lnTo>
                <a:lnTo>
                  <a:pt x="677218" y="2210616"/>
                </a:lnTo>
                <a:lnTo>
                  <a:pt x="661654" y="2197285"/>
                </a:lnTo>
                <a:lnTo>
                  <a:pt x="646724" y="2183638"/>
                </a:lnTo>
                <a:lnTo>
                  <a:pt x="631795" y="2169990"/>
                </a:lnTo>
                <a:lnTo>
                  <a:pt x="616866" y="2155707"/>
                </a:lnTo>
                <a:lnTo>
                  <a:pt x="430726" y="2291232"/>
                </a:lnTo>
                <a:lnTo>
                  <a:pt x="424691" y="2295041"/>
                </a:lnTo>
                <a:lnTo>
                  <a:pt x="418655" y="2298532"/>
                </a:lnTo>
                <a:lnTo>
                  <a:pt x="412303" y="2300754"/>
                </a:lnTo>
                <a:lnTo>
                  <a:pt x="405632" y="2302658"/>
                </a:lnTo>
                <a:lnTo>
                  <a:pt x="399279" y="2303611"/>
                </a:lnTo>
                <a:lnTo>
                  <a:pt x="392609" y="2304563"/>
                </a:lnTo>
                <a:lnTo>
                  <a:pt x="385938" y="2304563"/>
                </a:lnTo>
                <a:lnTo>
                  <a:pt x="379585" y="2303611"/>
                </a:lnTo>
                <a:lnTo>
                  <a:pt x="372915" y="2302341"/>
                </a:lnTo>
                <a:lnTo>
                  <a:pt x="366562" y="2300437"/>
                </a:lnTo>
                <a:lnTo>
                  <a:pt x="360527" y="2297898"/>
                </a:lnTo>
                <a:lnTo>
                  <a:pt x="354491" y="2294724"/>
                </a:lnTo>
                <a:lnTo>
                  <a:pt x="349409" y="2290915"/>
                </a:lnTo>
                <a:lnTo>
                  <a:pt x="344009" y="2286472"/>
                </a:lnTo>
                <a:lnTo>
                  <a:pt x="339244" y="2281711"/>
                </a:lnTo>
                <a:lnTo>
                  <a:pt x="334797" y="2276315"/>
                </a:lnTo>
                <a:lnTo>
                  <a:pt x="197575" y="2087786"/>
                </a:lnTo>
                <a:lnTo>
                  <a:pt x="193763" y="2082073"/>
                </a:lnTo>
                <a:lnTo>
                  <a:pt x="190904" y="2076360"/>
                </a:lnTo>
                <a:lnTo>
                  <a:pt x="188363" y="2069695"/>
                </a:lnTo>
                <a:lnTo>
                  <a:pt x="186457" y="2063347"/>
                </a:lnTo>
                <a:lnTo>
                  <a:pt x="185187" y="2056682"/>
                </a:lnTo>
                <a:lnTo>
                  <a:pt x="184869" y="2050334"/>
                </a:lnTo>
                <a:lnTo>
                  <a:pt x="184869" y="2043352"/>
                </a:lnTo>
                <a:lnTo>
                  <a:pt x="185504" y="2037004"/>
                </a:lnTo>
                <a:lnTo>
                  <a:pt x="187092" y="2030656"/>
                </a:lnTo>
                <a:lnTo>
                  <a:pt x="188998" y="2024308"/>
                </a:lnTo>
                <a:lnTo>
                  <a:pt x="191540" y="2018278"/>
                </a:lnTo>
                <a:lnTo>
                  <a:pt x="194716" y="2012247"/>
                </a:lnTo>
                <a:lnTo>
                  <a:pt x="198528" y="2006534"/>
                </a:lnTo>
                <a:lnTo>
                  <a:pt x="202657" y="2001456"/>
                </a:lnTo>
                <a:lnTo>
                  <a:pt x="207422" y="1996695"/>
                </a:lnTo>
                <a:lnTo>
                  <a:pt x="213139" y="1992252"/>
                </a:lnTo>
                <a:lnTo>
                  <a:pt x="399279" y="1857044"/>
                </a:lnTo>
                <a:lnTo>
                  <a:pt x="390703" y="1838953"/>
                </a:lnTo>
                <a:lnTo>
                  <a:pt x="382444" y="1820544"/>
                </a:lnTo>
                <a:lnTo>
                  <a:pt x="374185" y="1802453"/>
                </a:lnTo>
                <a:lnTo>
                  <a:pt x="366244" y="1783410"/>
                </a:lnTo>
                <a:lnTo>
                  <a:pt x="358621" y="1764684"/>
                </a:lnTo>
                <a:lnTo>
                  <a:pt x="351632" y="1745958"/>
                </a:lnTo>
                <a:lnTo>
                  <a:pt x="344962" y="1726914"/>
                </a:lnTo>
                <a:lnTo>
                  <a:pt x="338291" y="1707554"/>
                </a:lnTo>
                <a:lnTo>
                  <a:pt x="332256" y="1688510"/>
                </a:lnTo>
                <a:lnTo>
                  <a:pt x="326221" y="1668832"/>
                </a:lnTo>
                <a:lnTo>
                  <a:pt x="321139" y="1648837"/>
                </a:lnTo>
                <a:lnTo>
                  <a:pt x="315739" y="1629476"/>
                </a:lnTo>
                <a:lnTo>
                  <a:pt x="311292" y="1609163"/>
                </a:lnTo>
                <a:lnTo>
                  <a:pt x="306845" y="1589168"/>
                </a:lnTo>
                <a:lnTo>
                  <a:pt x="303033" y="1568855"/>
                </a:lnTo>
                <a:lnTo>
                  <a:pt x="299221" y="1548542"/>
                </a:lnTo>
                <a:lnTo>
                  <a:pt x="68929" y="1548542"/>
                </a:lnTo>
                <a:lnTo>
                  <a:pt x="61623" y="1548224"/>
                </a:lnTo>
                <a:lnTo>
                  <a:pt x="54952" y="1546955"/>
                </a:lnTo>
                <a:lnTo>
                  <a:pt x="48282" y="1545368"/>
                </a:lnTo>
                <a:lnTo>
                  <a:pt x="41929" y="1543146"/>
                </a:lnTo>
                <a:lnTo>
                  <a:pt x="36211" y="1540290"/>
                </a:lnTo>
                <a:lnTo>
                  <a:pt x="30494" y="1536798"/>
                </a:lnTo>
                <a:lnTo>
                  <a:pt x="24776" y="1532672"/>
                </a:lnTo>
                <a:lnTo>
                  <a:pt x="20329" y="1528546"/>
                </a:lnTo>
                <a:lnTo>
                  <a:pt x="15882" y="1523785"/>
                </a:lnTo>
                <a:lnTo>
                  <a:pt x="11753" y="1518390"/>
                </a:lnTo>
                <a:lnTo>
                  <a:pt x="8259" y="1512677"/>
                </a:lnTo>
                <a:lnTo>
                  <a:pt x="5400" y="1506646"/>
                </a:lnTo>
                <a:lnTo>
                  <a:pt x="2859" y="1500299"/>
                </a:lnTo>
                <a:lnTo>
                  <a:pt x="1588" y="1493951"/>
                </a:lnTo>
                <a:lnTo>
                  <a:pt x="317" y="1486651"/>
                </a:lnTo>
                <a:lnTo>
                  <a:pt x="0" y="1479986"/>
                </a:lnTo>
                <a:lnTo>
                  <a:pt x="0" y="1247022"/>
                </a:lnTo>
                <a:lnTo>
                  <a:pt x="317" y="1240357"/>
                </a:lnTo>
                <a:lnTo>
                  <a:pt x="1588" y="1233692"/>
                </a:lnTo>
                <a:lnTo>
                  <a:pt x="2859" y="1226709"/>
                </a:lnTo>
                <a:lnTo>
                  <a:pt x="5400" y="1220361"/>
                </a:lnTo>
                <a:lnTo>
                  <a:pt x="8259" y="1214966"/>
                </a:lnTo>
                <a:lnTo>
                  <a:pt x="11753" y="1209253"/>
                </a:lnTo>
                <a:lnTo>
                  <a:pt x="15882" y="1203857"/>
                </a:lnTo>
                <a:lnTo>
                  <a:pt x="20329" y="1199096"/>
                </a:lnTo>
                <a:lnTo>
                  <a:pt x="24776" y="1194653"/>
                </a:lnTo>
                <a:lnTo>
                  <a:pt x="30494" y="1190527"/>
                </a:lnTo>
                <a:lnTo>
                  <a:pt x="36211" y="1187035"/>
                </a:lnTo>
                <a:lnTo>
                  <a:pt x="41929" y="1184496"/>
                </a:lnTo>
                <a:lnTo>
                  <a:pt x="48282" y="1181640"/>
                </a:lnTo>
                <a:lnTo>
                  <a:pt x="54952" y="1180370"/>
                </a:lnTo>
                <a:lnTo>
                  <a:pt x="61623" y="1179101"/>
                </a:lnTo>
                <a:lnTo>
                  <a:pt x="68929" y="1178783"/>
                </a:lnTo>
                <a:lnTo>
                  <a:pt x="299221" y="1178783"/>
                </a:lnTo>
                <a:lnTo>
                  <a:pt x="303033" y="1158470"/>
                </a:lnTo>
                <a:lnTo>
                  <a:pt x="306845" y="1138158"/>
                </a:lnTo>
                <a:lnTo>
                  <a:pt x="311292" y="1118162"/>
                </a:lnTo>
                <a:lnTo>
                  <a:pt x="315739" y="1098167"/>
                </a:lnTo>
                <a:lnTo>
                  <a:pt x="321139" y="1078171"/>
                </a:lnTo>
                <a:lnTo>
                  <a:pt x="326221" y="1058493"/>
                </a:lnTo>
                <a:lnTo>
                  <a:pt x="332256" y="1038815"/>
                </a:lnTo>
                <a:lnTo>
                  <a:pt x="338291" y="1019454"/>
                </a:lnTo>
                <a:lnTo>
                  <a:pt x="344962" y="1000411"/>
                </a:lnTo>
                <a:lnTo>
                  <a:pt x="351632" y="981367"/>
                </a:lnTo>
                <a:lnTo>
                  <a:pt x="358621" y="962324"/>
                </a:lnTo>
                <a:lnTo>
                  <a:pt x="366244" y="943598"/>
                </a:lnTo>
                <a:lnTo>
                  <a:pt x="374185" y="924872"/>
                </a:lnTo>
                <a:lnTo>
                  <a:pt x="382444" y="906463"/>
                </a:lnTo>
                <a:lnTo>
                  <a:pt x="390703" y="888372"/>
                </a:lnTo>
                <a:lnTo>
                  <a:pt x="399279" y="870281"/>
                </a:lnTo>
                <a:lnTo>
                  <a:pt x="213139" y="734756"/>
                </a:lnTo>
                <a:lnTo>
                  <a:pt x="207422" y="730312"/>
                </a:lnTo>
                <a:lnTo>
                  <a:pt x="202657" y="725552"/>
                </a:lnTo>
                <a:lnTo>
                  <a:pt x="198528" y="720473"/>
                </a:lnTo>
                <a:lnTo>
                  <a:pt x="194716" y="715078"/>
                </a:lnTo>
                <a:lnTo>
                  <a:pt x="191540" y="709047"/>
                </a:lnTo>
                <a:lnTo>
                  <a:pt x="188998" y="703017"/>
                </a:lnTo>
                <a:lnTo>
                  <a:pt x="187092" y="696352"/>
                </a:lnTo>
                <a:lnTo>
                  <a:pt x="185504" y="690004"/>
                </a:lnTo>
                <a:lnTo>
                  <a:pt x="184869" y="683656"/>
                </a:lnTo>
                <a:lnTo>
                  <a:pt x="184869" y="676991"/>
                </a:lnTo>
                <a:lnTo>
                  <a:pt x="185187" y="670326"/>
                </a:lnTo>
                <a:lnTo>
                  <a:pt x="186457" y="663661"/>
                </a:lnTo>
                <a:lnTo>
                  <a:pt x="188363" y="657313"/>
                </a:lnTo>
                <a:lnTo>
                  <a:pt x="190904" y="650965"/>
                </a:lnTo>
                <a:lnTo>
                  <a:pt x="193763" y="644935"/>
                </a:lnTo>
                <a:lnTo>
                  <a:pt x="197575" y="638904"/>
                </a:lnTo>
                <a:lnTo>
                  <a:pt x="334797" y="451327"/>
                </a:lnTo>
                <a:lnTo>
                  <a:pt x="339244" y="445614"/>
                </a:lnTo>
                <a:lnTo>
                  <a:pt x="344009" y="440854"/>
                </a:lnTo>
                <a:lnTo>
                  <a:pt x="349409" y="436093"/>
                </a:lnTo>
                <a:lnTo>
                  <a:pt x="354491" y="432601"/>
                </a:lnTo>
                <a:lnTo>
                  <a:pt x="360527" y="429428"/>
                </a:lnTo>
                <a:lnTo>
                  <a:pt x="366562" y="426888"/>
                </a:lnTo>
                <a:lnTo>
                  <a:pt x="372915" y="424984"/>
                </a:lnTo>
                <a:lnTo>
                  <a:pt x="379585" y="423397"/>
                </a:lnTo>
                <a:lnTo>
                  <a:pt x="385938" y="422762"/>
                </a:lnTo>
                <a:lnTo>
                  <a:pt x="392609" y="422762"/>
                </a:lnTo>
                <a:lnTo>
                  <a:pt x="399279" y="423397"/>
                </a:lnTo>
                <a:lnTo>
                  <a:pt x="405632" y="424667"/>
                </a:lnTo>
                <a:lnTo>
                  <a:pt x="412303" y="426571"/>
                </a:lnTo>
                <a:lnTo>
                  <a:pt x="418655" y="428793"/>
                </a:lnTo>
                <a:lnTo>
                  <a:pt x="424691" y="431967"/>
                </a:lnTo>
                <a:lnTo>
                  <a:pt x="430726" y="435775"/>
                </a:lnTo>
                <a:lnTo>
                  <a:pt x="616866" y="571301"/>
                </a:lnTo>
                <a:lnTo>
                  <a:pt x="631795" y="557335"/>
                </a:lnTo>
                <a:lnTo>
                  <a:pt x="646724" y="543370"/>
                </a:lnTo>
                <a:lnTo>
                  <a:pt x="661654" y="529723"/>
                </a:lnTo>
                <a:lnTo>
                  <a:pt x="677218" y="516709"/>
                </a:lnTo>
                <a:lnTo>
                  <a:pt x="693101" y="503697"/>
                </a:lnTo>
                <a:lnTo>
                  <a:pt x="708665" y="491001"/>
                </a:lnTo>
                <a:lnTo>
                  <a:pt x="724547" y="478623"/>
                </a:lnTo>
                <a:lnTo>
                  <a:pt x="741065" y="466562"/>
                </a:lnTo>
                <a:lnTo>
                  <a:pt x="757900" y="454501"/>
                </a:lnTo>
                <a:lnTo>
                  <a:pt x="774418" y="443393"/>
                </a:lnTo>
                <a:lnTo>
                  <a:pt x="791570" y="431967"/>
                </a:lnTo>
                <a:lnTo>
                  <a:pt x="808723" y="421175"/>
                </a:lnTo>
                <a:lnTo>
                  <a:pt x="826194" y="410702"/>
                </a:lnTo>
                <a:lnTo>
                  <a:pt x="843982" y="400228"/>
                </a:lnTo>
                <a:lnTo>
                  <a:pt x="861770" y="390389"/>
                </a:lnTo>
                <a:lnTo>
                  <a:pt x="879876" y="380550"/>
                </a:lnTo>
                <a:lnTo>
                  <a:pt x="808088" y="161551"/>
                </a:lnTo>
                <a:lnTo>
                  <a:pt x="806182" y="154886"/>
                </a:lnTo>
                <a:lnTo>
                  <a:pt x="805547" y="147586"/>
                </a:lnTo>
                <a:lnTo>
                  <a:pt x="804911" y="140921"/>
                </a:lnTo>
                <a:lnTo>
                  <a:pt x="805229" y="134573"/>
                </a:lnTo>
                <a:lnTo>
                  <a:pt x="805864" y="127908"/>
                </a:lnTo>
                <a:lnTo>
                  <a:pt x="807770" y="121243"/>
                </a:lnTo>
                <a:lnTo>
                  <a:pt x="809676" y="114895"/>
                </a:lnTo>
                <a:lnTo>
                  <a:pt x="812217" y="109499"/>
                </a:lnTo>
                <a:lnTo>
                  <a:pt x="815711" y="103469"/>
                </a:lnTo>
                <a:lnTo>
                  <a:pt x="819523" y="98073"/>
                </a:lnTo>
                <a:lnTo>
                  <a:pt x="823970" y="93312"/>
                </a:lnTo>
                <a:lnTo>
                  <a:pt x="829052" y="88552"/>
                </a:lnTo>
                <a:lnTo>
                  <a:pt x="834135" y="84426"/>
                </a:lnTo>
                <a:lnTo>
                  <a:pt x="839852" y="80617"/>
                </a:lnTo>
                <a:lnTo>
                  <a:pt x="845888" y="77760"/>
                </a:lnTo>
                <a:lnTo>
                  <a:pt x="852558" y="75221"/>
                </a:lnTo>
                <a:lnTo>
                  <a:pt x="1073957" y="2857"/>
                </a:lnTo>
                <a:lnTo>
                  <a:pt x="1080628" y="1270"/>
                </a:lnTo>
                <a:lnTo>
                  <a:pt x="1087616" y="317"/>
                </a:lnTo>
                <a:lnTo>
                  <a:pt x="1094286" y="0"/>
                </a:lnTo>
                <a:close/>
              </a:path>
            </a:pathLst>
          </a:custGeom>
          <a:solidFill>
            <a:schemeClr val="bg1">
              <a:lumMod val="85000"/>
              <a:alpha val="25000"/>
            </a:schemeClr>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25603" name="文本框 20"/>
          <p:cNvSpPr txBox="1"/>
          <p:nvPr/>
        </p:nvSpPr>
        <p:spPr>
          <a:xfrm>
            <a:off x="277813" y="411163"/>
            <a:ext cx="1347787" cy="3786187"/>
          </a:xfrm>
          <a:prstGeom prst="rect">
            <a:avLst/>
          </a:prstGeom>
          <a:noFill/>
          <a:ln w="9525">
            <a:noFill/>
          </a:ln>
        </p:spPr>
        <p:txBody>
          <a:bodyPr anchor="t">
            <a:spAutoFit/>
          </a:bodyPr>
          <a:p>
            <a:pPr lvl="0" indent="0" algn="ctr"/>
            <a:r>
              <a:rPr lang="zh-CN" altLang="en-US" sz="4800" dirty="0">
                <a:solidFill>
                  <a:srgbClr val="FFFFFF"/>
                </a:solidFill>
                <a:latin typeface="微软雅黑" panose="020B0503020204020204" pitchFamily="34" charset="-122"/>
                <a:ea typeface="微软雅黑" panose="020B0503020204020204" pitchFamily="34" charset="-122"/>
              </a:rPr>
              <a:t>开放型题目</a:t>
            </a:r>
            <a:endParaRPr lang="zh-CN" altLang="en-US" sz="4800" dirty="0">
              <a:solidFill>
                <a:srgbClr val="FFFFFF"/>
              </a:solidFill>
              <a:latin typeface="微软雅黑" panose="020B0503020204020204" pitchFamily="34" charset="-122"/>
              <a:ea typeface="微软雅黑" panose="020B0503020204020204" pitchFamily="34" charset="-122"/>
            </a:endParaRPr>
          </a:p>
        </p:txBody>
      </p:sp>
      <p:cxnSp>
        <p:nvCxnSpPr>
          <p:cNvPr id="25604" name="直接连接符 24"/>
          <p:cNvCxnSpPr/>
          <p:nvPr/>
        </p:nvCxnSpPr>
        <p:spPr>
          <a:xfrm>
            <a:off x="1320800" y="401638"/>
            <a:ext cx="11113" cy="3754437"/>
          </a:xfrm>
          <a:prstGeom prst="line">
            <a:avLst/>
          </a:prstGeom>
          <a:ln w="9525" cap="flat" cmpd="sng">
            <a:solidFill>
              <a:srgbClr val="FFFFFF"/>
            </a:solidFill>
            <a:prstDash val="sysDash"/>
            <a:round/>
            <a:headEnd type="none" w="med" len="med"/>
            <a:tailEnd type="none" w="med" len="med"/>
          </a:ln>
        </p:spPr>
      </p:cxnSp>
      <p:sp>
        <p:nvSpPr>
          <p:cNvPr id="25605" name="椭圆 25"/>
          <p:cNvSpPr/>
          <p:nvPr/>
        </p:nvSpPr>
        <p:spPr>
          <a:xfrm>
            <a:off x="4651375" y="339725"/>
            <a:ext cx="736600" cy="550863"/>
          </a:xfrm>
          <a:prstGeom prst="ellipse">
            <a:avLst/>
          </a:prstGeom>
          <a:solidFill>
            <a:srgbClr val="FFFFFF"/>
          </a:solidFill>
          <a:ln w="9525">
            <a:noFill/>
          </a:ln>
        </p:spPr>
        <p:txBody>
          <a:bodyPr anchor="ctr"/>
          <a:p>
            <a:pPr lvl="0" indent="0"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25606" name="椭圆 28"/>
          <p:cNvSpPr/>
          <p:nvPr/>
        </p:nvSpPr>
        <p:spPr>
          <a:xfrm>
            <a:off x="4067175" y="1082675"/>
            <a:ext cx="736600" cy="552450"/>
          </a:xfrm>
          <a:prstGeom prst="ellipse">
            <a:avLst/>
          </a:prstGeom>
          <a:solidFill>
            <a:srgbClr val="FFFFFF"/>
          </a:solidFill>
          <a:ln w="9525">
            <a:noFill/>
          </a:ln>
        </p:spPr>
        <p:txBody>
          <a:bodyPr anchor="ctr"/>
          <a:p>
            <a:pPr lvl="0" indent="0"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25607" name="椭圆 29"/>
          <p:cNvSpPr/>
          <p:nvPr/>
        </p:nvSpPr>
        <p:spPr>
          <a:xfrm>
            <a:off x="3435350" y="1924050"/>
            <a:ext cx="735013" cy="552450"/>
          </a:xfrm>
          <a:prstGeom prst="ellipse">
            <a:avLst/>
          </a:prstGeom>
          <a:solidFill>
            <a:srgbClr val="FFFFFF"/>
          </a:solidFill>
          <a:ln w="9525">
            <a:noFill/>
          </a:ln>
        </p:spPr>
        <p:txBody>
          <a:bodyPr anchor="ctr"/>
          <a:p>
            <a:pPr lvl="0" indent="0"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25608" name="椭圆 30"/>
          <p:cNvSpPr/>
          <p:nvPr/>
        </p:nvSpPr>
        <p:spPr>
          <a:xfrm>
            <a:off x="2843213" y="2716213"/>
            <a:ext cx="735012" cy="550862"/>
          </a:xfrm>
          <a:prstGeom prst="ellipse">
            <a:avLst/>
          </a:prstGeom>
          <a:solidFill>
            <a:srgbClr val="FFFFFF"/>
          </a:solidFill>
          <a:ln w="9525">
            <a:noFill/>
          </a:ln>
        </p:spPr>
        <p:txBody>
          <a:bodyPr anchor="ctr"/>
          <a:p>
            <a:pPr lvl="0" indent="0"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24590" name="椭圆 31"/>
          <p:cNvSpPr>
            <a:spLocks noChangeArrowheads="1"/>
          </p:cNvSpPr>
          <p:nvPr/>
        </p:nvSpPr>
        <p:spPr bwMode="auto">
          <a:xfrm>
            <a:off x="4705350" y="379413"/>
            <a:ext cx="628650" cy="473075"/>
          </a:xfrm>
          <a:prstGeom prst="ellipse">
            <a:avLst/>
          </a:prstGeom>
          <a:solidFill>
            <a:schemeClr val="accent3">
              <a:lumMod val="60000"/>
              <a:lumOff val="40000"/>
            </a:schemeClr>
          </a:solidFill>
          <a:ln w="9525">
            <a:noFill/>
            <a:round/>
          </a:ln>
        </p:spPr>
        <p:txBody>
          <a:bodyPr lIns="0" tIns="0" rIns="0" bIns="0" anchor="ctr"/>
          <a:p>
            <a:pPr lvl="0" algn="ctr" eaLnBrk="1" fontAlgn="base" hangingPunct="1"/>
            <a:r>
              <a:rPr lang="en-US" altLang="zh-CN" sz="2000" strike="noStrike" noProof="1" dirty="0">
                <a:solidFill>
                  <a:srgbClr val="FFFFFF"/>
                </a:solidFill>
                <a:latin typeface="Arial Black" panose="020B0A04020102020204" pitchFamily="34" charset="0"/>
                <a:ea typeface="宋体" panose="02010600030101010101" pitchFamily="2" charset="-122"/>
                <a:cs typeface="+mn-ea"/>
              </a:rPr>
              <a:t>A</a:t>
            </a:r>
            <a:endParaRPr lang="en-US" altLang="zh-CN" sz="2000" strike="noStrike" noProof="1" dirty="0">
              <a:solidFill>
                <a:srgbClr val="FFFFFF"/>
              </a:solidFill>
              <a:latin typeface="Arial Black" panose="020B0A04020102020204" pitchFamily="34" charset="0"/>
              <a:ea typeface="宋体" panose="02010600030101010101" pitchFamily="2" charset="-122"/>
            </a:endParaRPr>
          </a:p>
        </p:txBody>
      </p:sp>
      <p:sp>
        <p:nvSpPr>
          <p:cNvPr id="24591" name="椭圆 32"/>
          <p:cNvSpPr>
            <a:spLocks noChangeArrowheads="1"/>
          </p:cNvSpPr>
          <p:nvPr/>
        </p:nvSpPr>
        <p:spPr bwMode="auto">
          <a:xfrm>
            <a:off x="4119563" y="1123950"/>
            <a:ext cx="630238" cy="471488"/>
          </a:xfrm>
          <a:prstGeom prst="ellipse">
            <a:avLst/>
          </a:prstGeom>
          <a:solidFill>
            <a:schemeClr val="accent3">
              <a:lumMod val="60000"/>
              <a:lumOff val="40000"/>
            </a:schemeClr>
          </a:solidFill>
          <a:ln w="9525">
            <a:noFill/>
            <a:round/>
          </a:ln>
        </p:spPr>
        <p:txBody>
          <a:bodyPr lIns="0" tIns="0" rIns="0" bIns="0" anchor="ctr"/>
          <a:p>
            <a:pPr lvl="0" algn="ctr" eaLnBrk="1" fontAlgn="base" hangingPunct="1"/>
            <a:r>
              <a:rPr lang="en-US" altLang="zh-CN" sz="2000" strike="noStrike" noProof="1" dirty="0">
                <a:solidFill>
                  <a:srgbClr val="FFFFFF"/>
                </a:solidFill>
                <a:latin typeface="Arial Black" panose="020B0A04020102020204" pitchFamily="34" charset="0"/>
                <a:ea typeface="宋体" panose="02010600030101010101" pitchFamily="2" charset="-122"/>
                <a:cs typeface="+mn-ea"/>
              </a:rPr>
              <a:t>B</a:t>
            </a:r>
            <a:endParaRPr lang="en-US" altLang="zh-CN" sz="2000" strike="noStrike" noProof="1" dirty="0">
              <a:solidFill>
                <a:srgbClr val="FFFFFF"/>
              </a:solidFill>
              <a:latin typeface="Arial Black" panose="020B0A04020102020204" pitchFamily="34" charset="0"/>
              <a:ea typeface="宋体" panose="02010600030101010101" pitchFamily="2" charset="-122"/>
            </a:endParaRPr>
          </a:p>
        </p:txBody>
      </p:sp>
      <p:sp>
        <p:nvSpPr>
          <p:cNvPr id="24592" name="椭圆 33"/>
          <p:cNvSpPr>
            <a:spLocks noChangeArrowheads="1"/>
          </p:cNvSpPr>
          <p:nvPr/>
        </p:nvSpPr>
        <p:spPr bwMode="auto">
          <a:xfrm>
            <a:off x="3487738" y="1952625"/>
            <a:ext cx="630238" cy="473075"/>
          </a:xfrm>
          <a:prstGeom prst="ellipse">
            <a:avLst/>
          </a:prstGeom>
          <a:solidFill>
            <a:schemeClr val="accent3">
              <a:lumMod val="60000"/>
              <a:lumOff val="40000"/>
            </a:schemeClr>
          </a:solidFill>
          <a:ln w="9525">
            <a:noFill/>
            <a:round/>
          </a:ln>
        </p:spPr>
        <p:txBody>
          <a:bodyPr lIns="0" tIns="0" rIns="0" bIns="0" anchor="ctr"/>
          <a:p>
            <a:pPr lvl="0" algn="ctr" eaLnBrk="1" fontAlgn="base" hangingPunct="1"/>
            <a:r>
              <a:rPr lang="en-US" altLang="zh-CN" sz="2000" strike="noStrike" noProof="1" dirty="0">
                <a:solidFill>
                  <a:srgbClr val="FFFFFF"/>
                </a:solidFill>
                <a:latin typeface="Arial Black" panose="020B0A04020102020204" pitchFamily="34" charset="0"/>
                <a:ea typeface="宋体" panose="02010600030101010101" pitchFamily="2" charset="-122"/>
                <a:cs typeface="+mn-ea"/>
              </a:rPr>
              <a:t>C</a:t>
            </a:r>
            <a:endParaRPr lang="en-US" altLang="zh-CN" sz="2000" strike="noStrike" noProof="1" dirty="0">
              <a:solidFill>
                <a:srgbClr val="FFFFFF"/>
              </a:solidFill>
              <a:latin typeface="Arial Black" panose="020B0A04020102020204" pitchFamily="34" charset="0"/>
              <a:ea typeface="宋体" panose="02010600030101010101" pitchFamily="2" charset="-122"/>
            </a:endParaRPr>
          </a:p>
        </p:txBody>
      </p:sp>
      <p:sp>
        <p:nvSpPr>
          <p:cNvPr id="24593" name="椭圆 34"/>
          <p:cNvSpPr>
            <a:spLocks noChangeArrowheads="1"/>
          </p:cNvSpPr>
          <p:nvPr/>
        </p:nvSpPr>
        <p:spPr bwMode="auto">
          <a:xfrm>
            <a:off x="2895600" y="2749550"/>
            <a:ext cx="630238" cy="473075"/>
          </a:xfrm>
          <a:prstGeom prst="ellipse">
            <a:avLst/>
          </a:prstGeom>
          <a:solidFill>
            <a:schemeClr val="accent3">
              <a:lumMod val="60000"/>
              <a:lumOff val="40000"/>
            </a:schemeClr>
          </a:solidFill>
          <a:ln w="9525">
            <a:noFill/>
            <a:round/>
          </a:ln>
        </p:spPr>
        <p:txBody>
          <a:bodyPr lIns="0" tIns="0" rIns="0" bIns="0" anchor="ctr"/>
          <a:p>
            <a:pPr lvl="0" algn="ctr" eaLnBrk="1" fontAlgn="base" hangingPunct="1"/>
            <a:r>
              <a:rPr lang="en-US" altLang="zh-CN" sz="2000" strike="noStrike" noProof="1" dirty="0">
                <a:solidFill>
                  <a:srgbClr val="FFFFFF"/>
                </a:solidFill>
                <a:latin typeface="Arial Black" panose="020B0A04020102020204" pitchFamily="34" charset="0"/>
                <a:ea typeface="宋体" panose="02010600030101010101" pitchFamily="2" charset="-122"/>
                <a:cs typeface="+mn-ea"/>
              </a:rPr>
              <a:t>D</a:t>
            </a:r>
            <a:endParaRPr lang="en-US" altLang="zh-CN" sz="2000" strike="noStrike" noProof="1" dirty="0">
              <a:solidFill>
                <a:srgbClr val="FFFFFF"/>
              </a:solidFill>
              <a:latin typeface="Arial Black" panose="020B0A04020102020204" pitchFamily="34" charset="0"/>
              <a:ea typeface="宋体" panose="02010600030101010101" pitchFamily="2" charset="-122"/>
            </a:endParaRPr>
          </a:p>
        </p:txBody>
      </p:sp>
      <p:sp>
        <p:nvSpPr>
          <p:cNvPr id="25613" name="文本框 35"/>
          <p:cNvSpPr txBox="1"/>
          <p:nvPr/>
        </p:nvSpPr>
        <p:spPr>
          <a:xfrm>
            <a:off x="5387975" y="376238"/>
            <a:ext cx="3721100" cy="501650"/>
          </a:xfrm>
          <a:prstGeom prst="rect">
            <a:avLst/>
          </a:prstGeom>
          <a:noFill/>
          <a:ln w="9525">
            <a:noFill/>
          </a:ln>
        </p:spPr>
        <p:txBody>
          <a:bodyPr anchor="ctr"/>
          <a:p>
            <a:pPr lvl="0" indent="0"/>
            <a:r>
              <a:rPr lang="zh-CN" altLang="en-US" sz="2000" dirty="0">
                <a:latin typeface="微软雅黑" panose="020B0503020204020204" pitchFamily="34" charset="-122"/>
                <a:ea typeface="微软雅黑" panose="020B0503020204020204" pitchFamily="34" charset="-122"/>
              </a:rPr>
              <a:t>题型示例</a:t>
            </a:r>
            <a:endParaRPr lang="zh-CN" altLang="en-US" sz="2000" dirty="0">
              <a:latin typeface="微软雅黑" panose="020B0503020204020204" pitchFamily="34" charset="-122"/>
              <a:ea typeface="微软雅黑" panose="020B0503020204020204" pitchFamily="34" charset="-122"/>
            </a:endParaRPr>
          </a:p>
        </p:txBody>
      </p:sp>
      <p:sp>
        <p:nvSpPr>
          <p:cNvPr id="25614" name="文本框 36"/>
          <p:cNvSpPr txBox="1"/>
          <p:nvPr/>
        </p:nvSpPr>
        <p:spPr>
          <a:xfrm>
            <a:off x="4835525" y="1106488"/>
            <a:ext cx="3722688" cy="501650"/>
          </a:xfrm>
          <a:prstGeom prst="rect">
            <a:avLst/>
          </a:prstGeom>
          <a:noFill/>
          <a:ln w="9525">
            <a:noFill/>
          </a:ln>
        </p:spPr>
        <p:txBody>
          <a:bodyPr anchor="ctr"/>
          <a:p>
            <a:pPr lvl="0" indent="0"/>
            <a:r>
              <a:rPr lang="zh-CN" altLang="en-US" sz="2000" dirty="0">
                <a:latin typeface="微软雅黑" panose="020B0503020204020204" pitchFamily="34" charset="-122"/>
                <a:ea typeface="微软雅黑" panose="020B0503020204020204" pitchFamily="34" charset="-122"/>
              </a:rPr>
              <a:t>题型特征</a:t>
            </a:r>
            <a:endParaRPr lang="zh-CN" altLang="en-US" sz="2000" dirty="0">
              <a:latin typeface="微软雅黑" panose="020B0503020204020204" pitchFamily="34" charset="-122"/>
              <a:ea typeface="微软雅黑" panose="020B0503020204020204" pitchFamily="34" charset="-122"/>
            </a:endParaRPr>
          </a:p>
        </p:txBody>
      </p:sp>
      <p:sp>
        <p:nvSpPr>
          <p:cNvPr id="25615" name="文本框 37"/>
          <p:cNvSpPr txBox="1"/>
          <p:nvPr/>
        </p:nvSpPr>
        <p:spPr>
          <a:xfrm>
            <a:off x="4164013" y="1993900"/>
            <a:ext cx="3721100" cy="501650"/>
          </a:xfrm>
          <a:prstGeom prst="rect">
            <a:avLst/>
          </a:prstGeom>
          <a:noFill/>
          <a:ln w="9525">
            <a:noFill/>
          </a:ln>
        </p:spPr>
        <p:txBody>
          <a:bodyPr anchor="ctr"/>
          <a:p>
            <a:pPr lvl="0" indent="0"/>
            <a:r>
              <a:rPr lang="zh-CN" altLang="en-US" sz="2000" dirty="0">
                <a:latin typeface="微软雅黑" panose="020B0503020204020204" pitchFamily="34" charset="-122"/>
                <a:ea typeface="微软雅黑" panose="020B0503020204020204" pitchFamily="34" charset="-122"/>
              </a:rPr>
              <a:t>答题思路</a:t>
            </a:r>
            <a:endParaRPr lang="zh-CN" altLang="en-US" sz="2000" dirty="0">
              <a:latin typeface="微软雅黑" panose="020B0503020204020204" pitchFamily="34" charset="-122"/>
              <a:ea typeface="微软雅黑" panose="020B0503020204020204" pitchFamily="34" charset="-122"/>
            </a:endParaRPr>
          </a:p>
        </p:txBody>
      </p:sp>
      <p:sp>
        <p:nvSpPr>
          <p:cNvPr id="25616" name="文本框 38"/>
          <p:cNvSpPr txBox="1"/>
          <p:nvPr/>
        </p:nvSpPr>
        <p:spPr>
          <a:xfrm>
            <a:off x="3563938" y="2765425"/>
            <a:ext cx="4003675" cy="503238"/>
          </a:xfrm>
          <a:prstGeom prst="rect">
            <a:avLst/>
          </a:prstGeom>
          <a:noFill/>
          <a:ln w="9525">
            <a:noFill/>
          </a:ln>
        </p:spPr>
        <p:txBody>
          <a:bodyPr anchor="ctr"/>
          <a:p>
            <a:pPr lvl="0" indent="0"/>
            <a:r>
              <a:rPr lang="zh-CN" altLang="en-US" sz="2000" dirty="0">
                <a:latin typeface="微软雅黑" panose="020B0503020204020204" pitchFamily="34" charset="-122"/>
                <a:ea typeface="微软雅黑" panose="020B0503020204020204" pitchFamily="34" charset="-122"/>
              </a:rPr>
              <a:t>例题详解</a:t>
            </a:r>
            <a:endParaRPr lang="zh-CN" altLang="en-US" sz="2000" dirty="0">
              <a:latin typeface="微软雅黑" panose="020B0503020204020204" pitchFamily="34" charset="-122"/>
              <a:ea typeface="微软雅黑" panose="020B0503020204020204" pitchFamily="34" charset="-122"/>
            </a:endParaRPr>
          </a:p>
        </p:txBody>
      </p:sp>
      <p:sp>
        <p:nvSpPr>
          <p:cNvPr id="25617" name="椭圆 30"/>
          <p:cNvSpPr/>
          <p:nvPr/>
        </p:nvSpPr>
        <p:spPr>
          <a:xfrm>
            <a:off x="2268538" y="3533775"/>
            <a:ext cx="733425" cy="550863"/>
          </a:xfrm>
          <a:prstGeom prst="ellipse">
            <a:avLst/>
          </a:prstGeom>
          <a:solidFill>
            <a:srgbClr val="FFFFFF"/>
          </a:solidFill>
          <a:ln w="9525">
            <a:noFill/>
          </a:ln>
        </p:spPr>
        <p:txBody>
          <a:bodyPr anchor="ctr"/>
          <a:p>
            <a:pPr lvl="0" indent="0"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24599" name="椭圆 34"/>
          <p:cNvSpPr>
            <a:spLocks noChangeArrowheads="1"/>
          </p:cNvSpPr>
          <p:nvPr/>
        </p:nvSpPr>
        <p:spPr bwMode="auto">
          <a:xfrm>
            <a:off x="2309813" y="3562350"/>
            <a:ext cx="631825" cy="473075"/>
          </a:xfrm>
          <a:prstGeom prst="ellipse">
            <a:avLst/>
          </a:prstGeom>
          <a:solidFill>
            <a:schemeClr val="accent3">
              <a:lumMod val="60000"/>
              <a:lumOff val="40000"/>
            </a:schemeClr>
          </a:solidFill>
          <a:ln w="9525">
            <a:noFill/>
            <a:round/>
          </a:ln>
        </p:spPr>
        <p:txBody>
          <a:bodyPr lIns="0" tIns="0" rIns="0" bIns="0" anchor="ctr"/>
          <a:p>
            <a:pPr lvl="0" algn="ctr" eaLnBrk="1" fontAlgn="base" hangingPunct="1"/>
            <a:r>
              <a:rPr lang="en-US" altLang="zh-CN" sz="2000" strike="noStrike" noProof="1" dirty="0">
                <a:solidFill>
                  <a:srgbClr val="FFFFFF"/>
                </a:solidFill>
                <a:latin typeface="Arial Black" panose="020B0A04020102020204" pitchFamily="34" charset="0"/>
                <a:ea typeface="宋体" panose="02010600030101010101" pitchFamily="2" charset="-122"/>
                <a:cs typeface="+mn-ea"/>
              </a:rPr>
              <a:t>E</a:t>
            </a:r>
            <a:endParaRPr lang="en-US" altLang="zh-CN" sz="2000" strike="noStrike" noProof="1" dirty="0">
              <a:solidFill>
                <a:srgbClr val="FFFFFF"/>
              </a:solidFill>
              <a:latin typeface="Arial Black" panose="020B0A04020102020204" pitchFamily="34" charset="0"/>
              <a:ea typeface="宋体" panose="02010600030101010101" pitchFamily="2" charset="-122"/>
            </a:endParaRPr>
          </a:p>
        </p:txBody>
      </p:sp>
      <p:sp>
        <p:nvSpPr>
          <p:cNvPr id="25619" name="文本框 38"/>
          <p:cNvSpPr txBox="1"/>
          <p:nvPr/>
        </p:nvSpPr>
        <p:spPr>
          <a:xfrm>
            <a:off x="2957513" y="3578225"/>
            <a:ext cx="2349500" cy="501650"/>
          </a:xfrm>
          <a:prstGeom prst="rect">
            <a:avLst/>
          </a:prstGeom>
          <a:noFill/>
          <a:ln w="9525">
            <a:noFill/>
          </a:ln>
        </p:spPr>
        <p:txBody>
          <a:bodyPr anchor="ctr"/>
          <a:p>
            <a:pPr lvl="0" indent="0"/>
            <a:r>
              <a:rPr lang="zh-CN" altLang="en-US" sz="2000" dirty="0">
                <a:latin typeface="微软雅黑" panose="020B0503020204020204" pitchFamily="34" charset="-122"/>
                <a:ea typeface="微软雅黑" panose="020B0503020204020204" pitchFamily="34" charset="-122"/>
              </a:rPr>
              <a:t>操作办法</a:t>
            </a:r>
            <a:endParaRPr lang="zh-CN" altLang="en-US" sz="2000" dirty="0">
              <a:latin typeface="微软雅黑" panose="020B0503020204020204" pitchFamily="34" charset="-122"/>
              <a:ea typeface="微软雅黑" panose="020B0503020204020204" pitchFamily="34" charset="-122"/>
            </a:endParaRPr>
          </a:p>
        </p:txBody>
      </p:sp>
      <p:sp>
        <p:nvSpPr>
          <p:cNvPr id="25620" name="椭圆 30"/>
          <p:cNvSpPr/>
          <p:nvPr/>
        </p:nvSpPr>
        <p:spPr>
          <a:xfrm>
            <a:off x="1677988" y="4324350"/>
            <a:ext cx="735012" cy="550863"/>
          </a:xfrm>
          <a:prstGeom prst="ellipse">
            <a:avLst/>
          </a:prstGeom>
          <a:solidFill>
            <a:srgbClr val="FFFFFF"/>
          </a:solidFill>
          <a:ln w="9525">
            <a:noFill/>
          </a:ln>
        </p:spPr>
        <p:txBody>
          <a:bodyPr anchor="ctr"/>
          <a:p>
            <a:pPr lvl="0" indent="0"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22" name="椭圆 34"/>
          <p:cNvSpPr>
            <a:spLocks noChangeArrowheads="1"/>
          </p:cNvSpPr>
          <p:nvPr/>
        </p:nvSpPr>
        <p:spPr bwMode="auto">
          <a:xfrm>
            <a:off x="1720850" y="4352925"/>
            <a:ext cx="630238" cy="473075"/>
          </a:xfrm>
          <a:prstGeom prst="ellipse">
            <a:avLst/>
          </a:prstGeom>
          <a:solidFill>
            <a:schemeClr val="accent3">
              <a:lumMod val="60000"/>
              <a:lumOff val="40000"/>
            </a:schemeClr>
          </a:solidFill>
          <a:ln w="9525">
            <a:noFill/>
            <a:round/>
          </a:ln>
        </p:spPr>
        <p:txBody>
          <a:bodyPr lIns="0" tIns="0" rIns="0" bIns="0" anchor="ctr"/>
          <a:p>
            <a:pPr lvl="0" algn="ctr" eaLnBrk="1" fontAlgn="base" hangingPunct="1"/>
            <a:r>
              <a:rPr lang="en-US" altLang="zh-CN" sz="2000" strike="noStrike" noProof="1" dirty="0">
                <a:solidFill>
                  <a:srgbClr val="FFFFFF"/>
                </a:solidFill>
                <a:latin typeface="Arial Black" panose="020B0A04020102020204" pitchFamily="34" charset="0"/>
                <a:ea typeface="宋体" panose="02010600030101010101" pitchFamily="2" charset="-122"/>
                <a:cs typeface="+mn-ea"/>
              </a:rPr>
              <a:t>F</a:t>
            </a:r>
            <a:endParaRPr lang="en-US" altLang="zh-CN" sz="2000" strike="noStrike" noProof="1" dirty="0">
              <a:solidFill>
                <a:srgbClr val="FFFFFF"/>
              </a:solidFill>
              <a:latin typeface="Arial Black" panose="020B0A04020102020204" pitchFamily="34" charset="0"/>
              <a:ea typeface="宋体" panose="02010600030101010101" pitchFamily="2" charset="-122"/>
            </a:endParaRPr>
          </a:p>
        </p:txBody>
      </p:sp>
      <p:sp>
        <p:nvSpPr>
          <p:cNvPr id="25622" name="文本框 38"/>
          <p:cNvSpPr txBox="1"/>
          <p:nvPr/>
        </p:nvSpPr>
        <p:spPr>
          <a:xfrm>
            <a:off x="2368550" y="4368800"/>
            <a:ext cx="2347913" cy="501650"/>
          </a:xfrm>
          <a:prstGeom prst="rect">
            <a:avLst/>
          </a:prstGeom>
          <a:noFill/>
          <a:ln w="9525">
            <a:noFill/>
          </a:ln>
        </p:spPr>
        <p:txBody>
          <a:bodyPr anchor="ctr"/>
          <a:p>
            <a:pPr lvl="0" indent="0"/>
            <a:r>
              <a:rPr lang="zh-CN" altLang="en-US" sz="2000" dirty="0">
                <a:latin typeface="微软雅黑" panose="020B0503020204020204" pitchFamily="34" charset="-122"/>
                <a:ea typeface="微软雅黑" panose="020B0503020204020204" pitchFamily="34" charset="-122"/>
              </a:rPr>
              <a:t>随堂练习</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style.rotation</p:attrName>
                                        </p:attrNameLst>
                                      </p:cBhvr>
                                      <p:tavLst>
                                        <p:tav tm="0">
                                          <p:val>
                                            <p:fltVal val="720.000000"/>
                                          </p:val>
                                        </p:tav>
                                        <p:tav tm="100000">
                                          <p:val>
                                            <p:fltVal val="0.000000"/>
                                          </p:val>
                                        </p:tav>
                                      </p:tavLst>
                                    </p:anim>
                                    <p:anim calcmode="lin" valueType="num">
                                      <p:cBhvr>
                                        <p:cTn id="9" dur="1000" fill="hold"/>
                                        <p:tgtEl>
                                          <p:spTgt spid="3"/>
                                        </p:tgtEl>
                                        <p:attrNameLst>
                                          <p:attrName>ppt_h</p:attrName>
                                        </p:attrNameLst>
                                      </p:cBhvr>
                                      <p:tavLst>
                                        <p:tav tm="0">
                                          <p:val>
                                            <p:fltVal val="0.000000"/>
                                          </p:val>
                                        </p:tav>
                                        <p:tav tm="100000">
                                          <p:val>
                                            <p:strVal val="#ppt_h"/>
                                          </p:val>
                                        </p:tav>
                                      </p:tavLst>
                                    </p:anim>
                                    <p:anim calcmode="lin" valueType="num">
                                      <p:cBhvr>
                                        <p:cTn id="10" dur="1000" fill="hold"/>
                                        <p:tgtEl>
                                          <p:spTgt spid="3"/>
                                        </p:tgtEl>
                                        <p:attrNameLst>
                                          <p:attrName>ppt_w</p:attrName>
                                        </p:attrNameLst>
                                      </p:cBhvr>
                                      <p:tavLst>
                                        <p:tav tm="0">
                                          <p:val>
                                            <p:fltVal val="0.00000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1" name="直接连接符 10"/>
          <p:cNvCxnSpPr/>
          <p:nvPr/>
        </p:nvCxnSpPr>
        <p:spPr>
          <a:xfrm>
            <a:off x="1260475" y="771525"/>
            <a:ext cx="2374900"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521075" y="671513"/>
            <a:ext cx="206375" cy="207963"/>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4" name="标题层"/>
          <p:cNvSpPr txBox="1"/>
          <p:nvPr/>
        </p:nvSpPr>
        <p:spPr bwMode="auto">
          <a:xfrm>
            <a:off x="1260475" y="341313"/>
            <a:ext cx="2303463" cy="461963"/>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例题讲解</a:t>
            </a:r>
            <a:endParaRPr kumimoji="0" lang="zh-CN" altLang="en-US" sz="2400" b="1"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62468" name="组合 9"/>
          <p:cNvGrpSpPr/>
          <p:nvPr/>
        </p:nvGrpSpPr>
        <p:grpSpPr>
          <a:xfrm>
            <a:off x="468313" y="400050"/>
            <a:ext cx="714375" cy="714375"/>
            <a:chOff x="2195736" y="1707654"/>
            <a:chExt cx="1296144" cy="1296144"/>
          </a:xfrm>
        </p:grpSpPr>
        <p:sp>
          <p:nvSpPr>
            <p:cNvPr id="12" name="椭圆 2"/>
            <p:cNvSpPr/>
            <p:nvPr/>
          </p:nvSpPr>
          <p:spPr>
            <a:xfrm>
              <a:off x="2195736" y="1707654"/>
              <a:ext cx="1296144" cy="1296144"/>
            </a:xfrm>
            <a:custGeom>
              <a:avLst/>
              <a:gdLst/>
              <a:ahLst/>
              <a:cxnLst/>
              <a:rect l="l" t="t" r="r" b="b"/>
              <a:pathLst>
                <a:path w="1296144" h="1296144">
                  <a:moveTo>
                    <a:pt x="648072" y="144016"/>
                  </a:moveTo>
                  <a:cubicBezTo>
                    <a:pt x="369690" y="144016"/>
                    <a:pt x="144016" y="369690"/>
                    <a:pt x="144016" y="648072"/>
                  </a:cubicBezTo>
                  <a:cubicBezTo>
                    <a:pt x="144016" y="926454"/>
                    <a:pt x="369690" y="1152128"/>
                    <a:pt x="648072" y="1152128"/>
                  </a:cubicBezTo>
                  <a:cubicBezTo>
                    <a:pt x="926454" y="1152128"/>
                    <a:pt x="1152128" y="926454"/>
                    <a:pt x="1152128" y="648072"/>
                  </a:cubicBezTo>
                  <a:cubicBezTo>
                    <a:pt x="1152128" y="369690"/>
                    <a:pt x="926454" y="144016"/>
                    <a:pt x="648072" y="144016"/>
                  </a:cubicBezTo>
                  <a:close/>
                  <a:moveTo>
                    <a:pt x="648072" y="0"/>
                  </a:moveTo>
                  <a:cubicBezTo>
                    <a:pt x="1005992" y="0"/>
                    <a:pt x="1296144" y="290152"/>
                    <a:pt x="1296144" y="648072"/>
                  </a:cubicBezTo>
                  <a:cubicBezTo>
                    <a:pt x="1296144" y="1005992"/>
                    <a:pt x="1005992" y="1296144"/>
                    <a:pt x="648072" y="1296144"/>
                  </a:cubicBezTo>
                  <a:cubicBezTo>
                    <a:pt x="290152" y="1296144"/>
                    <a:pt x="0" y="1005992"/>
                    <a:pt x="0" y="648072"/>
                  </a:cubicBezTo>
                  <a:cubicBezTo>
                    <a:pt x="0" y="290152"/>
                    <a:pt x="290152" y="0"/>
                    <a:pt x="648072" y="0"/>
                  </a:cubicBezTo>
                  <a:close/>
                </a:path>
              </a:pathLst>
            </a:custGeom>
            <a:solidFill>
              <a:srgbClr val="246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燕尾形 6"/>
            <p:cNvSpPr/>
            <p:nvPr/>
          </p:nvSpPr>
          <p:spPr>
            <a:xfrm>
              <a:off x="2452084" y="2012968"/>
              <a:ext cx="783447" cy="685516"/>
            </a:xfrm>
            <a:custGeom>
              <a:avLst/>
              <a:gdLst/>
              <a:ahLst/>
              <a:cxnLst/>
              <a:rect l="l" t="t" r="r" b="b"/>
              <a:pathLst>
                <a:path w="1074036" h="936104">
                  <a:moveTo>
                    <a:pt x="353956" y="0"/>
                  </a:moveTo>
                  <a:lnTo>
                    <a:pt x="684689" y="0"/>
                  </a:lnTo>
                  <a:lnTo>
                    <a:pt x="1074036" y="468052"/>
                  </a:lnTo>
                  <a:lnTo>
                    <a:pt x="684689" y="936104"/>
                  </a:lnTo>
                  <a:lnTo>
                    <a:pt x="353956" y="936104"/>
                  </a:lnTo>
                  <a:lnTo>
                    <a:pt x="607658" y="631118"/>
                  </a:lnTo>
                  <a:lnTo>
                    <a:pt x="0" y="631118"/>
                  </a:lnTo>
                  <a:lnTo>
                    <a:pt x="0" y="343086"/>
                  </a:lnTo>
                  <a:lnTo>
                    <a:pt x="639351" y="343086"/>
                  </a:lnTo>
                  <a:close/>
                </a:path>
              </a:pathLst>
            </a:custGeom>
            <a:noFill/>
            <a:ln w="25400">
              <a:solidFill>
                <a:srgbClr val="2462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62471" name="MH_Desc_1"/>
          <p:cNvSpPr/>
          <p:nvPr/>
        </p:nvSpPr>
        <p:spPr>
          <a:xfrm>
            <a:off x="0" y="1563688"/>
            <a:ext cx="9144000" cy="3363912"/>
          </a:xfrm>
          <a:prstGeom prst="roundRect">
            <a:avLst>
              <a:gd name="adj" fmla="val 6380"/>
            </a:avLst>
          </a:prstGeom>
          <a:noFill/>
          <a:ln w="9525">
            <a:noFill/>
          </a:ln>
        </p:spPr>
        <p:txBody>
          <a:bodyPr anchor="ctr"/>
          <a:p>
            <a:pPr lvl="0" indent="457200" algn="just">
              <a:lnSpc>
                <a:spcPct val="150000"/>
              </a:lnSpc>
            </a:pPr>
            <a:r>
              <a:rPr lang="zh-CN" altLang="en-US" sz="1600" b="1" dirty="0">
                <a:latin typeface="微软雅黑" panose="020B0503020204020204" pitchFamily="34" charset="-122"/>
                <a:ea typeface="微软雅黑" panose="020B0503020204020204" pitchFamily="34" charset="-122"/>
              </a:rPr>
              <a:t>落实观点</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对策（分三）：</a:t>
            </a:r>
            <a:endParaRPr lang="en-US" altLang="zh-CN" sz="1600" b="1" dirty="0">
              <a:latin typeface="微软雅黑" panose="020B0503020204020204" pitchFamily="34" charset="-122"/>
              <a:ea typeface="微软雅黑" panose="020B0503020204020204" pitchFamily="34" charset="-122"/>
            </a:endParaRPr>
          </a:p>
          <a:p>
            <a:pPr lvl="0" indent="457200">
              <a:lnSpc>
                <a:spcPct val="150000"/>
              </a:lnSpc>
            </a:pPr>
            <a:r>
              <a:rPr lang="zh-CN" altLang="en-US" sz="1400" dirty="0">
                <a:latin typeface="微软雅黑" panose="020B0503020204020204" pitchFamily="34" charset="-122"/>
                <a:ea typeface="微软雅黑" panose="020B0503020204020204" pitchFamily="34" charset="-122"/>
              </a:rPr>
              <a:t>城乡之间经济发展的不平衡，影响了我国经济的发展和社会的稳定，</a:t>
            </a:r>
            <a:r>
              <a:rPr lang="zh-CN" altLang="en-US" sz="1400" dirty="0">
                <a:solidFill>
                  <a:srgbClr val="FF0000"/>
                </a:solidFill>
                <a:latin typeface="微软雅黑" panose="020B0503020204020204" pitchFamily="34" charset="-122"/>
                <a:ea typeface="微软雅黑" panose="020B0503020204020204" pitchFamily="34" charset="-122"/>
              </a:rPr>
              <a:t>所以我们要从多方面努力以缩小城乡之间的差异</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lvl="0" indent="457200">
              <a:lnSpc>
                <a:spcPct val="150000"/>
              </a:lnSpc>
            </a:pPr>
            <a:r>
              <a:rPr lang="zh-CN" altLang="en-US" sz="1400" dirty="0">
                <a:solidFill>
                  <a:srgbClr val="FF0000"/>
                </a:solidFill>
                <a:latin typeface="微软雅黑" panose="020B0503020204020204" pitchFamily="34" charset="-122"/>
                <a:ea typeface="微软雅黑" panose="020B0503020204020204" pitchFamily="34" charset="-122"/>
              </a:rPr>
              <a:t>第一，推进城乡规划的一体化，统筹城乡之间的经济的发展。</a:t>
            </a:r>
            <a:r>
              <a:rPr lang="zh-CN" altLang="en-US" sz="1400" dirty="0">
                <a:latin typeface="微软雅黑" panose="020B0503020204020204" pitchFamily="34" charset="-122"/>
                <a:ea typeface="微软雅黑" panose="020B0503020204020204" pitchFamily="34" charset="-122"/>
              </a:rPr>
              <a:t>通过“以工补农”、“以城带乡”推进新农村建设。</a:t>
            </a:r>
            <a:endParaRPr lang="en-US" altLang="zh-CN" sz="1400" dirty="0">
              <a:latin typeface="微软雅黑" panose="020B0503020204020204" pitchFamily="34" charset="-122"/>
              <a:ea typeface="微软雅黑" panose="020B0503020204020204" pitchFamily="34" charset="-122"/>
            </a:endParaRPr>
          </a:p>
          <a:p>
            <a:pPr lvl="0" indent="457200">
              <a:lnSpc>
                <a:spcPct val="150000"/>
              </a:lnSpc>
            </a:pPr>
            <a:r>
              <a:rPr lang="zh-CN" altLang="en-US" sz="1400" dirty="0">
                <a:solidFill>
                  <a:srgbClr val="FF0000"/>
                </a:solidFill>
                <a:latin typeface="微软雅黑" panose="020B0503020204020204" pitchFamily="34" charset="-122"/>
                <a:ea typeface="微软雅黑" panose="020B0503020204020204" pitchFamily="34" charset="-122"/>
              </a:rPr>
              <a:t>第二，改革户籍制度，破除城乡二元体制。</a:t>
            </a:r>
            <a:r>
              <a:rPr lang="zh-CN" altLang="en-US" sz="1400" dirty="0">
                <a:latin typeface="微软雅黑" panose="020B0503020204020204" pitchFamily="34" charset="-122"/>
                <a:ea typeface="微软雅黑" panose="020B0503020204020204" pitchFamily="34" charset="-122"/>
              </a:rPr>
              <a:t>通过提高农村福利保障水平、教育水平，加大基础设施建设，促进农村经济的发展。</a:t>
            </a:r>
            <a:endParaRPr lang="en-US" altLang="zh-CN" sz="1400" dirty="0">
              <a:latin typeface="微软雅黑" panose="020B0503020204020204" pitchFamily="34" charset="-122"/>
              <a:ea typeface="微软雅黑" panose="020B0503020204020204" pitchFamily="34" charset="-122"/>
            </a:endParaRPr>
          </a:p>
          <a:p>
            <a:pPr lvl="0" indent="457200">
              <a:lnSpc>
                <a:spcPct val="150000"/>
              </a:lnSpc>
            </a:pPr>
            <a:r>
              <a:rPr lang="zh-CN" altLang="en-US" sz="1400" dirty="0">
                <a:solidFill>
                  <a:srgbClr val="FF0000"/>
                </a:solidFill>
                <a:latin typeface="微软雅黑" panose="020B0503020204020204" pitchFamily="34" charset="-122"/>
                <a:ea typeface="微软雅黑" panose="020B0503020204020204" pitchFamily="34" charset="-122"/>
              </a:rPr>
              <a:t>第三，加大对“三农”政策的支持，实行优惠的税收政策。</a:t>
            </a:r>
            <a:r>
              <a:rPr lang="zh-CN" altLang="en-US" sz="1400" dirty="0">
                <a:latin typeface="微软雅黑" panose="020B0503020204020204" pitchFamily="34" charset="-122"/>
                <a:ea typeface="微软雅黑" panose="020B0503020204020204" pitchFamily="34" charset="-122"/>
              </a:rPr>
              <a:t>各地政府根据当地农村的特色，发展不同的产业体系。如，可以发展旅游业、农产品加工等产业。</a:t>
            </a:r>
            <a:endParaRPr lang="en-US" altLang="zh-CN" sz="1400" dirty="0">
              <a:latin typeface="微软雅黑" panose="020B0503020204020204" pitchFamily="34" charset="-122"/>
              <a:ea typeface="微软雅黑" panose="020B0503020204020204" pitchFamily="34" charset="-122"/>
            </a:endParaRPr>
          </a:p>
          <a:p>
            <a:pPr lvl="0" indent="457200">
              <a:lnSpc>
                <a:spcPct val="150000"/>
              </a:lnSpc>
            </a:pPr>
            <a:r>
              <a:rPr lang="zh-CN" altLang="en-US" sz="1400" dirty="0">
                <a:solidFill>
                  <a:srgbClr val="FF0000"/>
                </a:solidFill>
                <a:latin typeface="微软雅黑" panose="020B0503020204020204" pitchFamily="34" charset="-122"/>
                <a:ea typeface="微软雅黑" panose="020B0503020204020204" pitchFamily="34" charset="-122"/>
              </a:rPr>
              <a:t>第四，通过税收调节收入分配，促进收入的公平。</a:t>
            </a:r>
            <a:r>
              <a:rPr lang="zh-CN" altLang="en-US" sz="1400" dirty="0">
                <a:latin typeface="微软雅黑" panose="020B0503020204020204" pitchFamily="34" charset="-122"/>
                <a:ea typeface="微软雅黑" panose="020B0503020204020204" pitchFamily="34" charset="-122"/>
              </a:rPr>
              <a:t>通过合理设置税种，确定税率，调整个人所得税、农业税等税种，鼓励农村经济的发展。</a:t>
            </a:r>
            <a:endParaRPr lang="zh-CN" altLang="en-US" sz="1400" dirty="0">
              <a:latin typeface="微软雅黑" panose="020B0503020204020204" pitchFamily="34" charset="-122"/>
              <a:ea typeface="微软雅黑" panose="020B0503020204020204" pitchFamily="34" charset="-122"/>
            </a:endParaRPr>
          </a:p>
        </p:txBody>
      </p:sp>
      <p:grpSp>
        <p:nvGrpSpPr>
          <p:cNvPr id="3" name="Group 15"/>
          <p:cNvGrpSpPr/>
          <p:nvPr/>
        </p:nvGrpSpPr>
        <p:grpSpPr bwMode="auto">
          <a:xfrm>
            <a:off x="1187623" y="771550"/>
            <a:ext cx="6768752" cy="648075"/>
            <a:chOff x="-75430" y="-1"/>
            <a:chExt cx="4303488" cy="388441"/>
          </a:xfrm>
          <a:solidFill>
            <a:schemeClr val="accent1"/>
          </a:solidFill>
        </p:grpSpPr>
        <p:sp>
          <p:nvSpPr>
            <p:cNvPr id="10" name="圆角矩形 11"/>
            <p:cNvSpPr>
              <a:spLocks noChangeArrowheads="1"/>
            </p:cNvSpPr>
            <p:nvPr/>
          </p:nvSpPr>
          <p:spPr bwMode="auto">
            <a:xfrm rot="10800000">
              <a:off x="-75430" y="-1"/>
              <a:ext cx="4303488" cy="388440"/>
            </a:xfrm>
            <a:prstGeom prst="roundRect">
              <a:avLst>
                <a:gd name="adj" fmla="val 16667"/>
              </a:avLst>
            </a:prstGeom>
            <a:grp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五边形 4"/>
            <p:cNvSpPr>
              <a:spLocks noChangeArrowheads="1"/>
            </p:cNvSpPr>
            <p:nvPr/>
          </p:nvSpPr>
          <p:spPr bwMode="auto">
            <a:xfrm>
              <a:off x="0" y="0"/>
              <a:ext cx="4130946" cy="388440"/>
            </a:xfrm>
            <a:prstGeom prst="rect">
              <a:avLst/>
            </a:prstGeom>
            <a:grpFill/>
            <a:ln w="9525">
              <a:noFill/>
              <a:miter lim="800000"/>
            </a:ln>
          </p:spPr>
          <p:txBody>
            <a:bodyPr lIns="171292" tIns="76200" rIns="142240" bIns="76200"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rgbClr val="F0FB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例题：春节期间的返乡潮这一现象，请问你怎么看？</a:t>
              </a:r>
              <a:endParaRPr kumimoji="0" lang="zh-CN" altLang="en-US" sz="2000" b="1" i="0" u="none" strike="noStrike" kern="1200" cap="none" spc="0" normalizeH="0" baseline="0" noProof="0" dirty="0" smtClean="0">
                <a:ln>
                  <a:noFill/>
                </a:ln>
                <a:solidFill>
                  <a:srgbClr val="F0FB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1" name="直接连接符 10"/>
          <p:cNvCxnSpPr/>
          <p:nvPr/>
        </p:nvCxnSpPr>
        <p:spPr>
          <a:xfrm>
            <a:off x="1260475" y="771525"/>
            <a:ext cx="2374900"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521075" y="671513"/>
            <a:ext cx="206375" cy="207963"/>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4" name="标题层"/>
          <p:cNvSpPr txBox="1"/>
          <p:nvPr/>
        </p:nvSpPr>
        <p:spPr bwMode="auto">
          <a:xfrm>
            <a:off x="1260475" y="341313"/>
            <a:ext cx="2303463" cy="461963"/>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例题讲解</a:t>
            </a:r>
            <a:endParaRPr kumimoji="0" lang="zh-CN" altLang="en-US" sz="2400" b="1"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64516" name="组合 9"/>
          <p:cNvGrpSpPr/>
          <p:nvPr/>
        </p:nvGrpSpPr>
        <p:grpSpPr>
          <a:xfrm>
            <a:off x="468313" y="400050"/>
            <a:ext cx="714375" cy="714375"/>
            <a:chOff x="2195736" y="1707654"/>
            <a:chExt cx="1296144" cy="1296144"/>
          </a:xfrm>
        </p:grpSpPr>
        <p:sp>
          <p:nvSpPr>
            <p:cNvPr id="12" name="椭圆 2"/>
            <p:cNvSpPr/>
            <p:nvPr/>
          </p:nvSpPr>
          <p:spPr>
            <a:xfrm>
              <a:off x="2195736" y="1707654"/>
              <a:ext cx="1296144" cy="1296144"/>
            </a:xfrm>
            <a:custGeom>
              <a:avLst/>
              <a:gdLst/>
              <a:ahLst/>
              <a:cxnLst/>
              <a:rect l="l" t="t" r="r" b="b"/>
              <a:pathLst>
                <a:path w="1296144" h="1296144">
                  <a:moveTo>
                    <a:pt x="648072" y="144016"/>
                  </a:moveTo>
                  <a:cubicBezTo>
                    <a:pt x="369690" y="144016"/>
                    <a:pt x="144016" y="369690"/>
                    <a:pt x="144016" y="648072"/>
                  </a:cubicBezTo>
                  <a:cubicBezTo>
                    <a:pt x="144016" y="926454"/>
                    <a:pt x="369690" y="1152128"/>
                    <a:pt x="648072" y="1152128"/>
                  </a:cubicBezTo>
                  <a:cubicBezTo>
                    <a:pt x="926454" y="1152128"/>
                    <a:pt x="1152128" y="926454"/>
                    <a:pt x="1152128" y="648072"/>
                  </a:cubicBezTo>
                  <a:cubicBezTo>
                    <a:pt x="1152128" y="369690"/>
                    <a:pt x="926454" y="144016"/>
                    <a:pt x="648072" y="144016"/>
                  </a:cubicBezTo>
                  <a:close/>
                  <a:moveTo>
                    <a:pt x="648072" y="0"/>
                  </a:moveTo>
                  <a:cubicBezTo>
                    <a:pt x="1005992" y="0"/>
                    <a:pt x="1296144" y="290152"/>
                    <a:pt x="1296144" y="648072"/>
                  </a:cubicBezTo>
                  <a:cubicBezTo>
                    <a:pt x="1296144" y="1005992"/>
                    <a:pt x="1005992" y="1296144"/>
                    <a:pt x="648072" y="1296144"/>
                  </a:cubicBezTo>
                  <a:cubicBezTo>
                    <a:pt x="290152" y="1296144"/>
                    <a:pt x="0" y="1005992"/>
                    <a:pt x="0" y="648072"/>
                  </a:cubicBezTo>
                  <a:cubicBezTo>
                    <a:pt x="0" y="290152"/>
                    <a:pt x="290152" y="0"/>
                    <a:pt x="648072" y="0"/>
                  </a:cubicBezTo>
                  <a:close/>
                </a:path>
              </a:pathLst>
            </a:custGeom>
            <a:solidFill>
              <a:srgbClr val="246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燕尾形 6"/>
            <p:cNvSpPr/>
            <p:nvPr/>
          </p:nvSpPr>
          <p:spPr>
            <a:xfrm>
              <a:off x="2452084" y="2012968"/>
              <a:ext cx="783447" cy="685516"/>
            </a:xfrm>
            <a:custGeom>
              <a:avLst/>
              <a:gdLst/>
              <a:ahLst/>
              <a:cxnLst/>
              <a:rect l="l" t="t" r="r" b="b"/>
              <a:pathLst>
                <a:path w="1074036" h="936104">
                  <a:moveTo>
                    <a:pt x="353956" y="0"/>
                  </a:moveTo>
                  <a:lnTo>
                    <a:pt x="684689" y="0"/>
                  </a:lnTo>
                  <a:lnTo>
                    <a:pt x="1074036" y="468052"/>
                  </a:lnTo>
                  <a:lnTo>
                    <a:pt x="684689" y="936104"/>
                  </a:lnTo>
                  <a:lnTo>
                    <a:pt x="353956" y="936104"/>
                  </a:lnTo>
                  <a:lnTo>
                    <a:pt x="607658" y="631118"/>
                  </a:lnTo>
                  <a:lnTo>
                    <a:pt x="0" y="631118"/>
                  </a:lnTo>
                  <a:lnTo>
                    <a:pt x="0" y="343086"/>
                  </a:lnTo>
                  <a:lnTo>
                    <a:pt x="639351" y="343086"/>
                  </a:lnTo>
                  <a:close/>
                </a:path>
              </a:pathLst>
            </a:custGeom>
            <a:noFill/>
            <a:ln w="25400">
              <a:solidFill>
                <a:srgbClr val="2462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64519" name="MH_Desc_1"/>
          <p:cNvSpPr/>
          <p:nvPr/>
        </p:nvSpPr>
        <p:spPr>
          <a:xfrm>
            <a:off x="971550" y="1779588"/>
            <a:ext cx="7056438" cy="2859087"/>
          </a:xfrm>
          <a:prstGeom prst="roundRect">
            <a:avLst>
              <a:gd name="adj" fmla="val 6380"/>
            </a:avLst>
          </a:prstGeom>
          <a:noFill/>
          <a:ln w="9525">
            <a:noFill/>
          </a:ln>
        </p:spPr>
        <p:txBody>
          <a:bodyPr anchor="ctr"/>
          <a:p>
            <a:pPr lvl="0" indent="457200" algn="just">
              <a:lnSpc>
                <a:spcPct val="150000"/>
              </a:lnSpc>
            </a:pPr>
            <a:r>
              <a:rPr lang="zh-CN" altLang="en-US" sz="1600" b="1" dirty="0">
                <a:latin typeface="微软雅黑" panose="020B0503020204020204" pitchFamily="34" charset="-122"/>
                <a:ea typeface="微软雅黑" panose="020B0503020204020204" pitchFamily="34" charset="-122"/>
              </a:rPr>
              <a:t>落实观点</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展望未来（总）：</a:t>
            </a:r>
            <a:endParaRPr lang="en-US" altLang="zh-CN" sz="1600" b="1" dirty="0">
              <a:latin typeface="微软雅黑" panose="020B0503020204020204" pitchFamily="34" charset="-122"/>
              <a:ea typeface="微软雅黑" panose="020B0503020204020204" pitchFamily="34" charset="-122"/>
            </a:endParaRPr>
          </a:p>
          <a:p>
            <a:pPr lvl="0" indent="457200">
              <a:lnSpc>
                <a:spcPct val="150000"/>
              </a:lnSpc>
            </a:pPr>
            <a:r>
              <a:rPr lang="zh-CN" altLang="en-US" sz="1600" dirty="0">
                <a:latin typeface="微软雅黑" panose="020B0503020204020204" pitchFamily="34" charset="-122"/>
                <a:ea typeface="微软雅黑" panose="020B0503020204020204" pitchFamily="34" charset="-122"/>
              </a:rPr>
              <a:t>我希望，通过以上四方面的努力，通过政府和人民的携手共进，我们能够在不久的将来，使这一问题能够得到很好的缓解甚至解决，使人人都能安居乐业、团团圆圆过大年。</a:t>
            </a:r>
            <a:endParaRPr lang="zh-CN" altLang="en-US" sz="1600" dirty="0">
              <a:latin typeface="微软雅黑" panose="020B0503020204020204" pitchFamily="34" charset="-122"/>
              <a:ea typeface="微软雅黑" panose="020B0503020204020204" pitchFamily="34" charset="-122"/>
            </a:endParaRPr>
          </a:p>
        </p:txBody>
      </p:sp>
      <p:grpSp>
        <p:nvGrpSpPr>
          <p:cNvPr id="3" name="Group 15"/>
          <p:cNvGrpSpPr/>
          <p:nvPr/>
        </p:nvGrpSpPr>
        <p:grpSpPr bwMode="auto">
          <a:xfrm>
            <a:off x="1187623" y="915566"/>
            <a:ext cx="6768752" cy="648075"/>
            <a:chOff x="-75430" y="-1"/>
            <a:chExt cx="4303488" cy="388441"/>
          </a:xfrm>
          <a:solidFill>
            <a:schemeClr val="accent1"/>
          </a:solidFill>
        </p:grpSpPr>
        <p:sp>
          <p:nvSpPr>
            <p:cNvPr id="10" name="圆角矩形 11"/>
            <p:cNvSpPr>
              <a:spLocks noChangeArrowheads="1"/>
            </p:cNvSpPr>
            <p:nvPr/>
          </p:nvSpPr>
          <p:spPr bwMode="auto">
            <a:xfrm rot="10800000">
              <a:off x="-75430" y="-1"/>
              <a:ext cx="4303488" cy="388440"/>
            </a:xfrm>
            <a:prstGeom prst="roundRect">
              <a:avLst>
                <a:gd name="adj" fmla="val 16667"/>
              </a:avLst>
            </a:prstGeom>
            <a:grp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五边形 4"/>
            <p:cNvSpPr>
              <a:spLocks noChangeArrowheads="1"/>
            </p:cNvSpPr>
            <p:nvPr/>
          </p:nvSpPr>
          <p:spPr bwMode="auto">
            <a:xfrm>
              <a:off x="0" y="0"/>
              <a:ext cx="4130946" cy="388440"/>
            </a:xfrm>
            <a:prstGeom prst="rect">
              <a:avLst/>
            </a:prstGeom>
            <a:grpFill/>
            <a:ln w="9525">
              <a:noFill/>
              <a:miter lim="800000"/>
            </a:ln>
          </p:spPr>
          <p:txBody>
            <a:bodyPr lIns="171292" tIns="76200" rIns="142240" bIns="76200"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rgbClr val="F0FB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例题：春节期间的返乡潮这一现象，请问你怎么看？</a:t>
              </a:r>
              <a:endParaRPr kumimoji="0" lang="zh-CN" altLang="en-US" sz="2000" b="1" i="0" u="none" strike="noStrike" kern="1200" cap="none" spc="0" normalizeH="0" baseline="0" noProof="0" dirty="0" smtClean="0">
                <a:ln>
                  <a:noFill/>
                </a:ln>
                <a:solidFill>
                  <a:srgbClr val="F0FB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KSO_Shape"/>
          <p:cNvSpPr/>
          <p:nvPr/>
        </p:nvSpPr>
        <p:spPr bwMode="auto">
          <a:xfrm>
            <a:off x="4716463" y="627063"/>
            <a:ext cx="4392613" cy="4321175"/>
          </a:xfrm>
          <a:custGeom>
            <a:avLst/>
            <a:gdLst>
              <a:gd name="T0" fmla="*/ 1597279 w 2787650"/>
              <a:gd name="T1" fmla="*/ 1636046 h 2727325"/>
              <a:gd name="T2" fmla="*/ 1627294 w 2787650"/>
              <a:gd name="T3" fmla="*/ 2215059 h 2727325"/>
              <a:gd name="T4" fmla="*/ 1883633 w 2787650"/>
              <a:gd name="T5" fmla="*/ 2097942 h 2727325"/>
              <a:gd name="T6" fmla="*/ 2087561 w 2787650"/>
              <a:gd name="T7" fmla="*/ 1909413 h 2727325"/>
              <a:gd name="T8" fmla="*/ 2223831 w 2787650"/>
              <a:gd name="T9" fmla="*/ 1665024 h 2727325"/>
              <a:gd name="T10" fmla="*/ 529196 w 2787650"/>
              <a:gd name="T11" fmla="*/ 1544733 h 2727325"/>
              <a:gd name="T12" fmla="*/ 630842 w 2787650"/>
              <a:gd name="T13" fmla="*/ 1808483 h 2727325"/>
              <a:gd name="T14" fmla="*/ 807453 w 2787650"/>
              <a:gd name="T15" fmla="*/ 2023673 h 2727325"/>
              <a:gd name="T16" fmla="*/ 1042827 w 2787650"/>
              <a:gd name="T17" fmla="*/ 2173481 h 2727325"/>
              <a:gd name="T18" fmla="*/ 1292972 w 2787650"/>
              <a:gd name="T19" fmla="*/ 1687822 h 2727325"/>
              <a:gd name="T20" fmla="*/ 1095077 w 2787650"/>
              <a:gd name="T21" fmla="*/ 1525504 h 2727325"/>
              <a:gd name="T22" fmla="*/ 1297101 w 2787650"/>
              <a:gd name="T23" fmla="*/ 1184350 h 2727325"/>
              <a:gd name="T24" fmla="*/ 1199583 w 2787650"/>
              <a:gd name="T25" fmla="*/ 1302832 h 2727325"/>
              <a:gd name="T26" fmla="*/ 1214830 w 2787650"/>
              <a:gd name="T27" fmla="*/ 1460386 h 2727325"/>
              <a:gd name="T28" fmla="*/ 1333631 w 2787650"/>
              <a:gd name="T29" fmla="*/ 1557904 h 2727325"/>
              <a:gd name="T30" fmla="*/ 1491184 w 2787650"/>
              <a:gd name="T31" fmla="*/ 1542657 h 2727325"/>
              <a:gd name="T32" fmla="*/ 1588385 w 2787650"/>
              <a:gd name="T33" fmla="*/ 1424174 h 2727325"/>
              <a:gd name="T34" fmla="*/ 1572820 w 2787650"/>
              <a:gd name="T35" fmla="*/ 1266303 h 2727325"/>
              <a:gd name="T36" fmla="*/ 1454655 w 2787650"/>
              <a:gd name="T37" fmla="*/ 1168785 h 2727325"/>
              <a:gd name="T38" fmla="*/ 1570279 w 2787650"/>
              <a:gd name="T39" fmla="*/ 1073173 h 2727325"/>
              <a:gd name="T40" fmla="*/ 1723068 w 2787650"/>
              <a:gd name="T41" fmla="*/ 1278691 h 2727325"/>
              <a:gd name="T42" fmla="*/ 2197149 w 2787650"/>
              <a:gd name="T43" fmla="*/ 996602 h 2727325"/>
              <a:gd name="T44" fmla="*/ 2042138 w 2787650"/>
              <a:gd name="T45" fmla="*/ 764591 h 2727325"/>
              <a:gd name="T46" fmla="*/ 1823916 w 2787650"/>
              <a:gd name="T47" fmla="*/ 592566 h 2727325"/>
              <a:gd name="T48" fmla="*/ 1557095 w 2787650"/>
              <a:gd name="T49" fmla="*/ 496397 h 2727325"/>
              <a:gd name="T50" fmla="*/ 1042827 w 2787650"/>
              <a:gd name="T51" fmla="*/ 553527 h 2727325"/>
              <a:gd name="T52" fmla="*/ 807453 w 2787650"/>
              <a:gd name="T53" fmla="*/ 703652 h 2727325"/>
              <a:gd name="T54" fmla="*/ 630842 w 2787650"/>
              <a:gd name="T55" fmla="*/ 918842 h 2727325"/>
              <a:gd name="T56" fmla="*/ 529196 w 2787650"/>
              <a:gd name="T57" fmla="*/ 1182909 h 2727325"/>
              <a:gd name="T58" fmla="*/ 1153524 w 2787650"/>
              <a:gd name="T59" fmla="*/ 1123361 h 2727325"/>
              <a:gd name="T60" fmla="*/ 1107627 w 2787650"/>
              <a:gd name="T61" fmla="*/ 952 h 2727325"/>
              <a:gd name="T62" fmla="*/ 1311873 w 2787650"/>
              <a:gd name="T63" fmla="*/ 257403 h 2727325"/>
              <a:gd name="T64" fmla="*/ 1636823 w 2787650"/>
              <a:gd name="T65" fmla="*/ 28882 h 2727325"/>
              <a:gd name="T66" fmla="*/ 1947798 w 2787650"/>
              <a:gd name="T67" fmla="*/ 80617 h 2727325"/>
              <a:gd name="T68" fmla="*/ 1925880 w 2787650"/>
              <a:gd name="T69" fmla="*/ 390389 h 2727325"/>
              <a:gd name="T70" fmla="*/ 2357242 w 2787650"/>
              <a:gd name="T71" fmla="*/ 435775 h 2727325"/>
              <a:gd name="T72" fmla="*/ 2452853 w 2787650"/>
              <a:gd name="T73" fmla="*/ 451327 h 2727325"/>
              <a:gd name="T74" fmla="*/ 2580228 w 2787650"/>
              <a:gd name="T75" fmla="*/ 730630 h 2727325"/>
              <a:gd name="T76" fmla="*/ 2480805 w 2787650"/>
              <a:gd name="T77" fmla="*/ 1138158 h 2727325"/>
              <a:gd name="T78" fmla="*/ 2784474 w 2787650"/>
              <a:gd name="T79" fmla="*/ 1226709 h 2727325"/>
              <a:gd name="T80" fmla="*/ 2745403 w 2787650"/>
              <a:gd name="T81" fmla="*/ 1543146 h 2727325"/>
              <a:gd name="T82" fmla="*/ 2428712 w 2787650"/>
              <a:gd name="T83" fmla="*/ 1764684 h 2727325"/>
              <a:gd name="T84" fmla="*/ 2602781 w 2787650"/>
              <a:gd name="T85" fmla="*/ 2050334 h 2727325"/>
              <a:gd name="T86" fmla="*/ 2401712 w 2787650"/>
              <a:gd name="T87" fmla="*/ 2304245 h 2727325"/>
              <a:gd name="T88" fmla="*/ 2046585 w 2787650"/>
              <a:gd name="T89" fmla="*/ 2260446 h 2727325"/>
              <a:gd name="T90" fmla="*/ 1977656 w 2787650"/>
              <a:gd name="T91" fmla="*/ 2612113 h 2727325"/>
              <a:gd name="T92" fmla="*/ 1673670 w 2787650"/>
              <a:gd name="T93" fmla="*/ 2724786 h 2727325"/>
              <a:gd name="T94" fmla="*/ 1455448 w 2787650"/>
              <a:gd name="T95" fmla="*/ 2470875 h 2727325"/>
              <a:gd name="T96" fmla="*/ 1147015 w 2787650"/>
              <a:gd name="T97" fmla="*/ 2703521 h 2727325"/>
              <a:gd name="T98" fmla="*/ 834135 w 2787650"/>
              <a:gd name="T99" fmla="*/ 2642900 h 2727325"/>
              <a:gd name="T100" fmla="*/ 843982 w 2787650"/>
              <a:gd name="T101" fmla="*/ 2327097 h 2727325"/>
              <a:gd name="T102" fmla="*/ 424691 w 2787650"/>
              <a:gd name="T103" fmla="*/ 2295041 h 2727325"/>
              <a:gd name="T104" fmla="*/ 197575 w 2787650"/>
              <a:gd name="T105" fmla="*/ 2087786 h 2727325"/>
              <a:gd name="T106" fmla="*/ 213139 w 2787650"/>
              <a:gd name="T107" fmla="*/ 1992252 h 2727325"/>
              <a:gd name="T108" fmla="*/ 303033 w 2787650"/>
              <a:gd name="T109" fmla="*/ 1568855 h 2727325"/>
              <a:gd name="T110" fmla="*/ 1588 w 2787650"/>
              <a:gd name="T111" fmla="*/ 1493951 h 2727325"/>
              <a:gd name="T112" fmla="*/ 48282 w 2787650"/>
              <a:gd name="T113" fmla="*/ 1181640 h 2727325"/>
              <a:gd name="T114" fmla="*/ 366244 w 2787650"/>
              <a:gd name="T115" fmla="*/ 943598 h 2727325"/>
              <a:gd name="T116" fmla="*/ 185187 w 2787650"/>
              <a:gd name="T117" fmla="*/ 670326 h 2727325"/>
              <a:gd name="T118" fmla="*/ 392609 w 2787650"/>
              <a:gd name="T119" fmla="*/ 422762 h 2727325"/>
              <a:gd name="T120" fmla="*/ 757900 w 2787650"/>
              <a:gd name="T121" fmla="*/ 454501 h 2727325"/>
              <a:gd name="T122" fmla="*/ 812217 w 2787650"/>
              <a:gd name="T123" fmla="*/ 109499 h 2727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87650" h="2727325">
                <a:moveTo>
                  <a:pt x="1725430" y="1438200"/>
                </a:moveTo>
                <a:lnTo>
                  <a:pt x="1723068" y="1448633"/>
                </a:lnTo>
                <a:lnTo>
                  <a:pt x="1718621" y="1464515"/>
                </a:lnTo>
                <a:lnTo>
                  <a:pt x="1712903" y="1480398"/>
                </a:lnTo>
                <a:lnTo>
                  <a:pt x="1706868" y="1495963"/>
                </a:lnTo>
                <a:lnTo>
                  <a:pt x="1700197" y="1510892"/>
                </a:lnTo>
                <a:lnTo>
                  <a:pt x="1692574" y="1525504"/>
                </a:lnTo>
                <a:lnTo>
                  <a:pt x="1684632" y="1539480"/>
                </a:lnTo>
                <a:lnTo>
                  <a:pt x="1675738" y="1553457"/>
                </a:lnTo>
                <a:lnTo>
                  <a:pt x="1666209" y="1566798"/>
                </a:lnTo>
                <a:lnTo>
                  <a:pt x="1656044" y="1579504"/>
                </a:lnTo>
                <a:lnTo>
                  <a:pt x="1645562" y="1591892"/>
                </a:lnTo>
                <a:lnTo>
                  <a:pt x="1634126" y="1603963"/>
                </a:lnTo>
                <a:lnTo>
                  <a:pt x="1622691" y="1614763"/>
                </a:lnTo>
                <a:lnTo>
                  <a:pt x="1610303" y="1625881"/>
                </a:lnTo>
                <a:lnTo>
                  <a:pt x="1597279" y="1636046"/>
                </a:lnTo>
                <a:lnTo>
                  <a:pt x="1583938" y="1645257"/>
                </a:lnTo>
                <a:lnTo>
                  <a:pt x="1570279" y="1654152"/>
                </a:lnTo>
                <a:lnTo>
                  <a:pt x="1555985" y="1662410"/>
                </a:lnTo>
                <a:lnTo>
                  <a:pt x="1541373" y="1669716"/>
                </a:lnTo>
                <a:lnTo>
                  <a:pt x="1526126" y="1676705"/>
                </a:lnTo>
                <a:lnTo>
                  <a:pt x="1510879" y="1682740"/>
                </a:lnTo>
                <a:lnTo>
                  <a:pt x="1494996" y="1687822"/>
                </a:lnTo>
                <a:lnTo>
                  <a:pt x="1478796" y="1692905"/>
                </a:lnTo>
                <a:lnTo>
                  <a:pt x="1468641" y="1695248"/>
                </a:lnTo>
                <a:lnTo>
                  <a:pt x="1521201" y="2237276"/>
                </a:lnTo>
                <a:lnTo>
                  <a:pt x="1539306" y="2234102"/>
                </a:lnTo>
                <a:lnTo>
                  <a:pt x="1557095" y="2231246"/>
                </a:lnTo>
                <a:lnTo>
                  <a:pt x="1574883" y="2227437"/>
                </a:lnTo>
                <a:lnTo>
                  <a:pt x="1592671" y="2223629"/>
                </a:lnTo>
                <a:lnTo>
                  <a:pt x="1610141" y="2219502"/>
                </a:lnTo>
                <a:lnTo>
                  <a:pt x="1627294" y="2215059"/>
                </a:lnTo>
                <a:lnTo>
                  <a:pt x="1644765" y="2209981"/>
                </a:lnTo>
                <a:lnTo>
                  <a:pt x="1661600" y="2204903"/>
                </a:lnTo>
                <a:lnTo>
                  <a:pt x="1678435" y="2199190"/>
                </a:lnTo>
                <a:lnTo>
                  <a:pt x="1695588" y="2193159"/>
                </a:lnTo>
                <a:lnTo>
                  <a:pt x="1712105" y="2187129"/>
                </a:lnTo>
                <a:lnTo>
                  <a:pt x="1728623" y="2180464"/>
                </a:lnTo>
                <a:lnTo>
                  <a:pt x="1744823" y="2173481"/>
                </a:lnTo>
                <a:lnTo>
                  <a:pt x="1761022" y="2166498"/>
                </a:lnTo>
                <a:lnTo>
                  <a:pt x="1776905" y="2158881"/>
                </a:lnTo>
                <a:lnTo>
                  <a:pt x="1792469" y="2150946"/>
                </a:lnTo>
                <a:lnTo>
                  <a:pt x="1808352" y="2142694"/>
                </a:lnTo>
                <a:lnTo>
                  <a:pt x="1823916" y="2134442"/>
                </a:lnTo>
                <a:lnTo>
                  <a:pt x="1838845" y="2125873"/>
                </a:lnTo>
                <a:lnTo>
                  <a:pt x="1854092" y="2116668"/>
                </a:lnTo>
                <a:lnTo>
                  <a:pt x="1869022" y="2107464"/>
                </a:lnTo>
                <a:lnTo>
                  <a:pt x="1883633" y="2097942"/>
                </a:lnTo>
                <a:lnTo>
                  <a:pt x="1897927" y="2088103"/>
                </a:lnTo>
                <a:lnTo>
                  <a:pt x="1912221" y="2077947"/>
                </a:lnTo>
                <a:lnTo>
                  <a:pt x="1926198" y="2067473"/>
                </a:lnTo>
                <a:lnTo>
                  <a:pt x="1940174" y="2056999"/>
                </a:lnTo>
                <a:lnTo>
                  <a:pt x="1953833" y="2046208"/>
                </a:lnTo>
                <a:lnTo>
                  <a:pt x="1966856" y="2034782"/>
                </a:lnTo>
                <a:lnTo>
                  <a:pt x="1980197" y="2023673"/>
                </a:lnTo>
                <a:lnTo>
                  <a:pt x="1993221" y="2011613"/>
                </a:lnTo>
                <a:lnTo>
                  <a:pt x="2005609" y="1999869"/>
                </a:lnTo>
                <a:lnTo>
                  <a:pt x="2017997" y="1987491"/>
                </a:lnTo>
                <a:lnTo>
                  <a:pt x="2030385" y="1975113"/>
                </a:lnTo>
                <a:lnTo>
                  <a:pt x="2042138" y="1962735"/>
                </a:lnTo>
                <a:lnTo>
                  <a:pt x="2054209" y="1949404"/>
                </a:lnTo>
                <a:lnTo>
                  <a:pt x="2065644" y="1936391"/>
                </a:lnTo>
                <a:lnTo>
                  <a:pt x="2076761" y="1923061"/>
                </a:lnTo>
                <a:lnTo>
                  <a:pt x="2087561" y="1909413"/>
                </a:lnTo>
                <a:lnTo>
                  <a:pt x="2098361" y="1895765"/>
                </a:lnTo>
                <a:lnTo>
                  <a:pt x="2108843" y="1881800"/>
                </a:lnTo>
                <a:lnTo>
                  <a:pt x="2119008" y="1867518"/>
                </a:lnTo>
                <a:lnTo>
                  <a:pt x="2128855" y="1852918"/>
                </a:lnTo>
                <a:lnTo>
                  <a:pt x="2138067" y="1838635"/>
                </a:lnTo>
                <a:lnTo>
                  <a:pt x="2147596" y="1823401"/>
                </a:lnTo>
                <a:lnTo>
                  <a:pt x="2156490" y="1808483"/>
                </a:lnTo>
                <a:lnTo>
                  <a:pt x="2165384" y="1793249"/>
                </a:lnTo>
                <a:lnTo>
                  <a:pt x="2173643" y="1778014"/>
                </a:lnTo>
                <a:lnTo>
                  <a:pt x="2181902" y="1762145"/>
                </a:lnTo>
                <a:lnTo>
                  <a:pt x="2189843" y="1746275"/>
                </a:lnTo>
                <a:lnTo>
                  <a:pt x="2197149" y="1730406"/>
                </a:lnTo>
                <a:lnTo>
                  <a:pt x="2204454" y="1714219"/>
                </a:lnTo>
                <a:lnTo>
                  <a:pt x="2211125" y="1698032"/>
                </a:lnTo>
                <a:lnTo>
                  <a:pt x="2217478" y="1681528"/>
                </a:lnTo>
                <a:lnTo>
                  <a:pt x="2223831" y="1665024"/>
                </a:lnTo>
                <a:lnTo>
                  <a:pt x="2229866" y="1648202"/>
                </a:lnTo>
                <a:lnTo>
                  <a:pt x="2235584" y="1631380"/>
                </a:lnTo>
                <a:lnTo>
                  <a:pt x="2240666" y="1614241"/>
                </a:lnTo>
                <a:lnTo>
                  <a:pt x="2245748" y="1597102"/>
                </a:lnTo>
                <a:lnTo>
                  <a:pt x="2250195" y="1579646"/>
                </a:lnTo>
                <a:lnTo>
                  <a:pt x="2254325" y="1561872"/>
                </a:lnTo>
                <a:lnTo>
                  <a:pt x="2258136" y="1544733"/>
                </a:lnTo>
                <a:lnTo>
                  <a:pt x="2261630" y="1526642"/>
                </a:lnTo>
                <a:lnTo>
                  <a:pt x="2265125" y="1508868"/>
                </a:lnTo>
                <a:lnTo>
                  <a:pt x="2267666" y="1490777"/>
                </a:lnTo>
                <a:lnTo>
                  <a:pt x="1725430" y="1438200"/>
                </a:lnTo>
                <a:close/>
                <a:moveTo>
                  <a:pt x="1062655" y="1438185"/>
                </a:moveTo>
                <a:lnTo>
                  <a:pt x="519984" y="1490777"/>
                </a:lnTo>
                <a:lnTo>
                  <a:pt x="522843" y="1508868"/>
                </a:lnTo>
                <a:lnTo>
                  <a:pt x="526019" y="1526642"/>
                </a:lnTo>
                <a:lnTo>
                  <a:pt x="529196" y="1544733"/>
                </a:lnTo>
                <a:lnTo>
                  <a:pt x="533325" y="1561872"/>
                </a:lnTo>
                <a:lnTo>
                  <a:pt x="537455" y="1579646"/>
                </a:lnTo>
                <a:lnTo>
                  <a:pt x="541902" y="1597102"/>
                </a:lnTo>
                <a:lnTo>
                  <a:pt x="546984" y="1614241"/>
                </a:lnTo>
                <a:lnTo>
                  <a:pt x="552066" y="1631380"/>
                </a:lnTo>
                <a:lnTo>
                  <a:pt x="557784" y="1648202"/>
                </a:lnTo>
                <a:lnTo>
                  <a:pt x="563502" y="1665024"/>
                </a:lnTo>
                <a:lnTo>
                  <a:pt x="569854" y="1681528"/>
                </a:lnTo>
                <a:lnTo>
                  <a:pt x="576207" y="1698032"/>
                </a:lnTo>
                <a:lnTo>
                  <a:pt x="583195" y="1714219"/>
                </a:lnTo>
                <a:lnTo>
                  <a:pt x="590501" y="1730406"/>
                </a:lnTo>
                <a:lnTo>
                  <a:pt x="597807" y="1746275"/>
                </a:lnTo>
                <a:lnTo>
                  <a:pt x="605748" y="1762145"/>
                </a:lnTo>
                <a:lnTo>
                  <a:pt x="614007" y="1778014"/>
                </a:lnTo>
                <a:lnTo>
                  <a:pt x="622266" y="1793249"/>
                </a:lnTo>
                <a:lnTo>
                  <a:pt x="630842" y="1808483"/>
                </a:lnTo>
                <a:lnTo>
                  <a:pt x="640054" y="1823401"/>
                </a:lnTo>
                <a:lnTo>
                  <a:pt x="649266" y="1838635"/>
                </a:lnTo>
                <a:lnTo>
                  <a:pt x="658795" y="1852918"/>
                </a:lnTo>
                <a:lnTo>
                  <a:pt x="668642" y="1867518"/>
                </a:lnTo>
                <a:lnTo>
                  <a:pt x="678807" y="1881800"/>
                </a:lnTo>
                <a:lnTo>
                  <a:pt x="689289" y="1895765"/>
                </a:lnTo>
                <a:lnTo>
                  <a:pt x="699771" y="1909413"/>
                </a:lnTo>
                <a:lnTo>
                  <a:pt x="710571" y="1923061"/>
                </a:lnTo>
                <a:lnTo>
                  <a:pt x="722006" y="1936391"/>
                </a:lnTo>
                <a:lnTo>
                  <a:pt x="733441" y="1949404"/>
                </a:lnTo>
                <a:lnTo>
                  <a:pt x="745194" y="1962735"/>
                </a:lnTo>
                <a:lnTo>
                  <a:pt x="756947" y="1975113"/>
                </a:lnTo>
                <a:lnTo>
                  <a:pt x="769335" y="1987491"/>
                </a:lnTo>
                <a:lnTo>
                  <a:pt x="781723" y="1999869"/>
                </a:lnTo>
                <a:lnTo>
                  <a:pt x="794429" y="2011613"/>
                </a:lnTo>
                <a:lnTo>
                  <a:pt x="807453" y="2023673"/>
                </a:lnTo>
                <a:lnTo>
                  <a:pt x="820476" y="2034782"/>
                </a:lnTo>
                <a:lnTo>
                  <a:pt x="833817" y="2046208"/>
                </a:lnTo>
                <a:lnTo>
                  <a:pt x="847476" y="2056999"/>
                </a:lnTo>
                <a:lnTo>
                  <a:pt x="861135" y="2067473"/>
                </a:lnTo>
                <a:lnTo>
                  <a:pt x="875111" y="2077947"/>
                </a:lnTo>
                <a:lnTo>
                  <a:pt x="889405" y="2088103"/>
                </a:lnTo>
                <a:lnTo>
                  <a:pt x="903699" y="2097942"/>
                </a:lnTo>
                <a:lnTo>
                  <a:pt x="918628" y="2107464"/>
                </a:lnTo>
                <a:lnTo>
                  <a:pt x="933558" y="2116668"/>
                </a:lnTo>
                <a:lnTo>
                  <a:pt x="948487" y="2125873"/>
                </a:lnTo>
                <a:lnTo>
                  <a:pt x="963734" y="2134442"/>
                </a:lnTo>
                <a:lnTo>
                  <a:pt x="978981" y="2142694"/>
                </a:lnTo>
                <a:lnTo>
                  <a:pt x="994863" y="2150946"/>
                </a:lnTo>
                <a:lnTo>
                  <a:pt x="1010745" y="2158881"/>
                </a:lnTo>
                <a:lnTo>
                  <a:pt x="1026627" y="2166498"/>
                </a:lnTo>
                <a:lnTo>
                  <a:pt x="1042827" y="2173481"/>
                </a:lnTo>
                <a:lnTo>
                  <a:pt x="1059028" y="2180464"/>
                </a:lnTo>
                <a:lnTo>
                  <a:pt x="1075545" y="2187129"/>
                </a:lnTo>
                <a:lnTo>
                  <a:pt x="1092063" y="2193159"/>
                </a:lnTo>
                <a:lnTo>
                  <a:pt x="1108898" y="2199190"/>
                </a:lnTo>
                <a:lnTo>
                  <a:pt x="1126051" y="2204903"/>
                </a:lnTo>
                <a:lnTo>
                  <a:pt x="1142886" y="2209981"/>
                </a:lnTo>
                <a:lnTo>
                  <a:pt x="1160039" y="2215059"/>
                </a:lnTo>
                <a:lnTo>
                  <a:pt x="1177509" y="2219502"/>
                </a:lnTo>
                <a:lnTo>
                  <a:pt x="1195297" y="2223629"/>
                </a:lnTo>
                <a:lnTo>
                  <a:pt x="1212768" y="2227437"/>
                </a:lnTo>
                <a:lnTo>
                  <a:pt x="1230556" y="2231246"/>
                </a:lnTo>
                <a:lnTo>
                  <a:pt x="1248662" y="2234102"/>
                </a:lnTo>
                <a:lnTo>
                  <a:pt x="1266450" y="2237276"/>
                </a:lnTo>
                <a:lnTo>
                  <a:pt x="1319017" y="1695177"/>
                </a:lnTo>
                <a:lnTo>
                  <a:pt x="1309172" y="1692905"/>
                </a:lnTo>
                <a:lnTo>
                  <a:pt x="1292972" y="1687822"/>
                </a:lnTo>
                <a:lnTo>
                  <a:pt x="1277089" y="1682740"/>
                </a:lnTo>
                <a:lnTo>
                  <a:pt x="1261525" y="1676705"/>
                </a:lnTo>
                <a:lnTo>
                  <a:pt x="1246595" y="1669716"/>
                </a:lnTo>
                <a:lnTo>
                  <a:pt x="1232301" y="1662410"/>
                </a:lnTo>
                <a:lnTo>
                  <a:pt x="1218007" y="1654152"/>
                </a:lnTo>
                <a:lnTo>
                  <a:pt x="1204030" y="1645257"/>
                </a:lnTo>
                <a:lnTo>
                  <a:pt x="1190689" y="1636046"/>
                </a:lnTo>
                <a:lnTo>
                  <a:pt x="1177983" y="1625881"/>
                </a:lnTo>
                <a:lnTo>
                  <a:pt x="1165595" y="1615398"/>
                </a:lnTo>
                <a:lnTo>
                  <a:pt x="1153842" y="1603963"/>
                </a:lnTo>
                <a:lnTo>
                  <a:pt x="1142724" y="1591892"/>
                </a:lnTo>
                <a:lnTo>
                  <a:pt x="1131606" y="1579822"/>
                </a:lnTo>
                <a:lnTo>
                  <a:pt x="1122077" y="1567116"/>
                </a:lnTo>
                <a:lnTo>
                  <a:pt x="1112230" y="1553457"/>
                </a:lnTo>
                <a:lnTo>
                  <a:pt x="1103336" y="1540116"/>
                </a:lnTo>
                <a:lnTo>
                  <a:pt x="1095077" y="1525504"/>
                </a:lnTo>
                <a:lnTo>
                  <a:pt x="1087771" y="1510892"/>
                </a:lnTo>
                <a:lnTo>
                  <a:pt x="1080783" y="1495963"/>
                </a:lnTo>
                <a:lnTo>
                  <a:pt x="1074747" y="1480398"/>
                </a:lnTo>
                <a:lnTo>
                  <a:pt x="1069665" y="1464515"/>
                </a:lnTo>
                <a:lnTo>
                  <a:pt x="1065218" y="1448633"/>
                </a:lnTo>
                <a:lnTo>
                  <a:pt x="1062655" y="1438185"/>
                </a:lnTo>
                <a:close/>
                <a:moveTo>
                  <a:pt x="1383502" y="1159891"/>
                </a:moveTo>
                <a:lnTo>
                  <a:pt x="1373019" y="1160844"/>
                </a:lnTo>
                <a:lnTo>
                  <a:pt x="1362855" y="1162114"/>
                </a:lnTo>
                <a:lnTo>
                  <a:pt x="1353007" y="1164020"/>
                </a:lnTo>
                <a:lnTo>
                  <a:pt x="1342843" y="1166244"/>
                </a:lnTo>
                <a:lnTo>
                  <a:pt x="1333631" y="1168785"/>
                </a:lnTo>
                <a:lnTo>
                  <a:pt x="1324101" y="1172279"/>
                </a:lnTo>
                <a:lnTo>
                  <a:pt x="1314572" y="1175455"/>
                </a:lnTo>
                <a:lnTo>
                  <a:pt x="1305678" y="1179585"/>
                </a:lnTo>
                <a:lnTo>
                  <a:pt x="1297101" y="1184350"/>
                </a:lnTo>
                <a:lnTo>
                  <a:pt x="1288207" y="1189114"/>
                </a:lnTo>
                <a:lnTo>
                  <a:pt x="1279948" y="1194514"/>
                </a:lnTo>
                <a:lnTo>
                  <a:pt x="1272007" y="1199914"/>
                </a:lnTo>
                <a:lnTo>
                  <a:pt x="1264384" y="1206585"/>
                </a:lnTo>
                <a:lnTo>
                  <a:pt x="1257078" y="1212938"/>
                </a:lnTo>
                <a:lnTo>
                  <a:pt x="1249772" y="1219609"/>
                </a:lnTo>
                <a:lnTo>
                  <a:pt x="1243101" y="1226279"/>
                </a:lnTo>
                <a:lnTo>
                  <a:pt x="1236748" y="1233903"/>
                </a:lnTo>
                <a:lnTo>
                  <a:pt x="1230713" y="1241526"/>
                </a:lnTo>
                <a:lnTo>
                  <a:pt x="1224995" y="1249785"/>
                </a:lnTo>
                <a:lnTo>
                  <a:pt x="1219913" y="1258044"/>
                </a:lnTo>
                <a:lnTo>
                  <a:pt x="1214830" y="1266303"/>
                </a:lnTo>
                <a:lnTo>
                  <a:pt x="1210383" y="1275197"/>
                </a:lnTo>
                <a:lnTo>
                  <a:pt x="1206254" y="1284409"/>
                </a:lnTo>
                <a:lnTo>
                  <a:pt x="1202442" y="1293303"/>
                </a:lnTo>
                <a:lnTo>
                  <a:pt x="1199583" y="1302832"/>
                </a:lnTo>
                <a:lnTo>
                  <a:pt x="1196407" y="1312680"/>
                </a:lnTo>
                <a:lnTo>
                  <a:pt x="1194183" y="1322527"/>
                </a:lnTo>
                <a:lnTo>
                  <a:pt x="1192595" y="1332691"/>
                </a:lnTo>
                <a:lnTo>
                  <a:pt x="1191324" y="1342856"/>
                </a:lnTo>
                <a:lnTo>
                  <a:pt x="1190371" y="1353339"/>
                </a:lnTo>
                <a:lnTo>
                  <a:pt x="1190054" y="1363503"/>
                </a:lnTo>
                <a:lnTo>
                  <a:pt x="1190371" y="1373986"/>
                </a:lnTo>
                <a:lnTo>
                  <a:pt x="1191324" y="1384468"/>
                </a:lnTo>
                <a:lnTo>
                  <a:pt x="1192595" y="1394633"/>
                </a:lnTo>
                <a:lnTo>
                  <a:pt x="1194183" y="1404798"/>
                </a:lnTo>
                <a:lnTo>
                  <a:pt x="1196407" y="1414645"/>
                </a:lnTo>
                <a:lnTo>
                  <a:pt x="1199583" y="1424174"/>
                </a:lnTo>
                <a:lnTo>
                  <a:pt x="1202442" y="1433704"/>
                </a:lnTo>
                <a:lnTo>
                  <a:pt x="1206254" y="1442915"/>
                </a:lnTo>
                <a:lnTo>
                  <a:pt x="1210383" y="1451810"/>
                </a:lnTo>
                <a:lnTo>
                  <a:pt x="1214830" y="1460386"/>
                </a:lnTo>
                <a:lnTo>
                  <a:pt x="1219913" y="1469280"/>
                </a:lnTo>
                <a:lnTo>
                  <a:pt x="1224995" y="1477539"/>
                </a:lnTo>
                <a:lnTo>
                  <a:pt x="1230713" y="1485480"/>
                </a:lnTo>
                <a:lnTo>
                  <a:pt x="1236748" y="1493421"/>
                </a:lnTo>
                <a:lnTo>
                  <a:pt x="1243101" y="1500410"/>
                </a:lnTo>
                <a:lnTo>
                  <a:pt x="1249772" y="1507716"/>
                </a:lnTo>
                <a:lnTo>
                  <a:pt x="1257078" y="1514386"/>
                </a:lnTo>
                <a:lnTo>
                  <a:pt x="1264384" y="1520739"/>
                </a:lnTo>
                <a:lnTo>
                  <a:pt x="1272007" y="1526775"/>
                </a:lnTo>
                <a:lnTo>
                  <a:pt x="1279948" y="1532492"/>
                </a:lnTo>
                <a:lnTo>
                  <a:pt x="1288207" y="1537575"/>
                </a:lnTo>
                <a:lnTo>
                  <a:pt x="1297101" y="1542657"/>
                </a:lnTo>
                <a:lnTo>
                  <a:pt x="1305678" y="1547104"/>
                </a:lnTo>
                <a:lnTo>
                  <a:pt x="1314572" y="1551233"/>
                </a:lnTo>
                <a:lnTo>
                  <a:pt x="1323784" y="1555045"/>
                </a:lnTo>
                <a:lnTo>
                  <a:pt x="1333631" y="1557904"/>
                </a:lnTo>
                <a:lnTo>
                  <a:pt x="1342843" y="1561081"/>
                </a:lnTo>
                <a:lnTo>
                  <a:pt x="1352690" y="1563304"/>
                </a:lnTo>
                <a:lnTo>
                  <a:pt x="1362855" y="1564892"/>
                </a:lnTo>
                <a:lnTo>
                  <a:pt x="1373019" y="1566163"/>
                </a:lnTo>
                <a:lnTo>
                  <a:pt x="1383502" y="1567116"/>
                </a:lnTo>
                <a:lnTo>
                  <a:pt x="1393984" y="1567434"/>
                </a:lnTo>
                <a:lnTo>
                  <a:pt x="1404149" y="1567116"/>
                </a:lnTo>
                <a:lnTo>
                  <a:pt x="1414949" y="1566163"/>
                </a:lnTo>
                <a:lnTo>
                  <a:pt x="1425114" y="1564892"/>
                </a:lnTo>
                <a:lnTo>
                  <a:pt x="1435278" y="1563304"/>
                </a:lnTo>
                <a:lnTo>
                  <a:pt x="1444808" y="1561081"/>
                </a:lnTo>
                <a:lnTo>
                  <a:pt x="1454655" y="1557904"/>
                </a:lnTo>
                <a:lnTo>
                  <a:pt x="1464184" y="1555045"/>
                </a:lnTo>
                <a:lnTo>
                  <a:pt x="1473079" y="1551233"/>
                </a:lnTo>
                <a:lnTo>
                  <a:pt x="1482290" y="1547104"/>
                </a:lnTo>
                <a:lnTo>
                  <a:pt x="1491184" y="1542657"/>
                </a:lnTo>
                <a:lnTo>
                  <a:pt x="1499443" y="1537575"/>
                </a:lnTo>
                <a:lnTo>
                  <a:pt x="1507702" y="1532492"/>
                </a:lnTo>
                <a:lnTo>
                  <a:pt x="1515643" y="1526775"/>
                </a:lnTo>
                <a:lnTo>
                  <a:pt x="1523585" y="1520739"/>
                </a:lnTo>
                <a:lnTo>
                  <a:pt x="1531208" y="1514386"/>
                </a:lnTo>
                <a:lnTo>
                  <a:pt x="1537879" y="1507716"/>
                </a:lnTo>
                <a:lnTo>
                  <a:pt x="1544549" y="1500410"/>
                </a:lnTo>
                <a:lnTo>
                  <a:pt x="1551220" y="1493421"/>
                </a:lnTo>
                <a:lnTo>
                  <a:pt x="1557255" y="1485480"/>
                </a:lnTo>
                <a:lnTo>
                  <a:pt x="1562655" y="1477539"/>
                </a:lnTo>
                <a:lnTo>
                  <a:pt x="1568055" y="1469280"/>
                </a:lnTo>
                <a:lnTo>
                  <a:pt x="1572820" y="1460386"/>
                </a:lnTo>
                <a:lnTo>
                  <a:pt x="1577585" y="1451810"/>
                </a:lnTo>
                <a:lnTo>
                  <a:pt x="1581714" y="1442915"/>
                </a:lnTo>
                <a:lnTo>
                  <a:pt x="1585208" y="1433704"/>
                </a:lnTo>
                <a:lnTo>
                  <a:pt x="1588385" y="1424174"/>
                </a:lnTo>
                <a:lnTo>
                  <a:pt x="1591244" y="1414645"/>
                </a:lnTo>
                <a:lnTo>
                  <a:pt x="1593467" y="1404798"/>
                </a:lnTo>
                <a:lnTo>
                  <a:pt x="1595373" y="1394633"/>
                </a:lnTo>
                <a:lnTo>
                  <a:pt x="1596644" y="1384468"/>
                </a:lnTo>
                <a:lnTo>
                  <a:pt x="1597279" y="1373986"/>
                </a:lnTo>
                <a:lnTo>
                  <a:pt x="1597597" y="1363503"/>
                </a:lnTo>
                <a:lnTo>
                  <a:pt x="1597279" y="1353339"/>
                </a:lnTo>
                <a:lnTo>
                  <a:pt x="1596644" y="1342856"/>
                </a:lnTo>
                <a:lnTo>
                  <a:pt x="1595373" y="1332691"/>
                </a:lnTo>
                <a:lnTo>
                  <a:pt x="1593467" y="1322527"/>
                </a:lnTo>
                <a:lnTo>
                  <a:pt x="1591244" y="1312680"/>
                </a:lnTo>
                <a:lnTo>
                  <a:pt x="1588385" y="1302832"/>
                </a:lnTo>
                <a:lnTo>
                  <a:pt x="1585208" y="1293303"/>
                </a:lnTo>
                <a:lnTo>
                  <a:pt x="1581714" y="1284409"/>
                </a:lnTo>
                <a:lnTo>
                  <a:pt x="1577585" y="1275197"/>
                </a:lnTo>
                <a:lnTo>
                  <a:pt x="1572820" y="1266303"/>
                </a:lnTo>
                <a:lnTo>
                  <a:pt x="1568055" y="1258044"/>
                </a:lnTo>
                <a:lnTo>
                  <a:pt x="1562655" y="1249785"/>
                </a:lnTo>
                <a:lnTo>
                  <a:pt x="1557255" y="1241526"/>
                </a:lnTo>
                <a:lnTo>
                  <a:pt x="1551220" y="1233903"/>
                </a:lnTo>
                <a:lnTo>
                  <a:pt x="1544549" y="1226279"/>
                </a:lnTo>
                <a:lnTo>
                  <a:pt x="1537879" y="1219609"/>
                </a:lnTo>
                <a:lnTo>
                  <a:pt x="1531208" y="1212938"/>
                </a:lnTo>
                <a:lnTo>
                  <a:pt x="1523585" y="1206585"/>
                </a:lnTo>
                <a:lnTo>
                  <a:pt x="1515643" y="1199914"/>
                </a:lnTo>
                <a:lnTo>
                  <a:pt x="1507702" y="1194514"/>
                </a:lnTo>
                <a:lnTo>
                  <a:pt x="1499443" y="1189114"/>
                </a:lnTo>
                <a:lnTo>
                  <a:pt x="1491184" y="1184350"/>
                </a:lnTo>
                <a:lnTo>
                  <a:pt x="1482290" y="1179585"/>
                </a:lnTo>
                <a:lnTo>
                  <a:pt x="1473079" y="1175455"/>
                </a:lnTo>
                <a:lnTo>
                  <a:pt x="1464184" y="1172279"/>
                </a:lnTo>
                <a:lnTo>
                  <a:pt x="1454655" y="1168785"/>
                </a:lnTo>
                <a:lnTo>
                  <a:pt x="1444808" y="1166244"/>
                </a:lnTo>
                <a:lnTo>
                  <a:pt x="1435278" y="1164020"/>
                </a:lnTo>
                <a:lnTo>
                  <a:pt x="1425114" y="1162114"/>
                </a:lnTo>
                <a:lnTo>
                  <a:pt x="1414949" y="1160844"/>
                </a:lnTo>
                <a:lnTo>
                  <a:pt x="1404149" y="1159891"/>
                </a:lnTo>
                <a:lnTo>
                  <a:pt x="1393984" y="1159891"/>
                </a:lnTo>
                <a:lnTo>
                  <a:pt x="1383502" y="1159891"/>
                </a:lnTo>
                <a:close/>
                <a:moveTo>
                  <a:pt x="1521201" y="490366"/>
                </a:moveTo>
                <a:lnTo>
                  <a:pt x="1468588" y="1032381"/>
                </a:lnTo>
                <a:lnTo>
                  <a:pt x="1478796" y="1034737"/>
                </a:lnTo>
                <a:lnTo>
                  <a:pt x="1494996" y="1039184"/>
                </a:lnTo>
                <a:lnTo>
                  <a:pt x="1510879" y="1044584"/>
                </a:lnTo>
                <a:lnTo>
                  <a:pt x="1526126" y="1050620"/>
                </a:lnTo>
                <a:lnTo>
                  <a:pt x="1541373" y="1057290"/>
                </a:lnTo>
                <a:lnTo>
                  <a:pt x="1555985" y="1064914"/>
                </a:lnTo>
                <a:lnTo>
                  <a:pt x="1570279" y="1073173"/>
                </a:lnTo>
                <a:lnTo>
                  <a:pt x="1583938" y="1081749"/>
                </a:lnTo>
                <a:lnTo>
                  <a:pt x="1597279" y="1091596"/>
                </a:lnTo>
                <a:lnTo>
                  <a:pt x="1610303" y="1101443"/>
                </a:lnTo>
                <a:lnTo>
                  <a:pt x="1622691" y="1112243"/>
                </a:lnTo>
                <a:lnTo>
                  <a:pt x="1634126" y="1123679"/>
                </a:lnTo>
                <a:lnTo>
                  <a:pt x="1645562" y="1135432"/>
                </a:lnTo>
                <a:lnTo>
                  <a:pt x="1656044" y="1147820"/>
                </a:lnTo>
                <a:lnTo>
                  <a:pt x="1666209" y="1160526"/>
                </a:lnTo>
                <a:lnTo>
                  <a:pt x="1675738" y="1173549"/>
                </a:lnTo>
                <a:lnTo>
                  <a:pt x="1684632" y="1187526"/>
                </a:lnTo>
                <a:lnTo>
                  <a:pt x="1692574" y="1201503"/>
                </a:lnTo>
                <a:lnTo>
                  <a:pt x="1700197" y="1216114"/>
                </a:lnTo>
                <a:lnTo>
                  <a:pt x="1706868" y="1231361"/>
                </a:lnTo>
                <a:lnTo>
                  <a:pt x="1712903" y="1246609"/>
                </a:lnTo>
                <a:lnTo>
                  <a:pt x="1718621" y="1262491"/>
                </a:lnTo>
                <a:lnTo>
                  <a:pt x="1723068" y="1278691"/>
                </a:lnTo>
                <a:lnTo>
                  <a:pt x="1725403" y="1288811"/>
                </a:lnTo>
                <a:lnTo>
                  <a:pt x="2267666" y="1236231"/>
                </a:lnTo>
                <a:lnTo>
                  <a:pt x="2265125" y="1218140"/>
                </a:lnTo>
                <a:lnTo>
                  <a:pt x="2261630" y="1200683"/>
                </a:lnTo>
                <a:lnTo>
                  <a:pt x="2258136" y="1182909"/>
                </a:lnTo>
                <a:lnTo>
                  <a:pt x="2254325" y="1165136"/>
                </a:lnTo>
                <a:lnTo>
                  <a:pt x="2250195" y="1147362"/>
                </a:lnTo>
                <a:lnTo>
                  <a:pt x="2245748" y="1130223"/>
                </a:lnTo>
                <a:lnTo>
                  <a:pt x="2240666" y="1112766"/>
                </a:lnTo>
                <a:lnTo>
                  <a:pt x="2235584" y="1095945"/>
                </a:lnTo>
                <a:lnTo>
                  <a:pt x="2229866" y="1079123"/>
                </a:lnTo>
                <a:lnTo>
                  <a:pt x="2223831" y="1061984"/>
                </a:lnTo>
                <a:lnTo>
                  <a:pt x="2217478" y="1045480"/>
                </a:lnTo>
                <a:lnTo>
                  <a:pt x="2211125" y="1028976"/>
                </a:lnTo>
                <a:lnTo>
                  <a:pt x="2204454" y="1012789"/>
                </a:lnTo>
                <a:lnTo>
                  <a:pt x="2197149" y="996602"/>
                </a:lnTo>
                <a:lnTo>
                  <a:pt x="2189843" y="980732"/>
                </a:lnTo>
                <a:lnTo>
                  <a:pt x="2181902" y="965180"/>
                </a:lnTo>
                <a:lnTo>
                  <a:pt x="2173643" y="949311"/>
                </a:lnTo>
                <a:lnTo>
                  <a:pt x="2165384" y="933759"/>
                </a:lnTo>
                <a:lnTo>
                  <a:pt x="2156490" y="918842"/>
                </a:lnTo>
                <a:lnTo>
                  <a:pt x="2147596" y="903607"/>
                </a:lnTo>
                <a:lnTo>
                  <a:pt x="2138067" y="888690"/>
                </a:lnTo>
                <a:lnTo>
                  <a:pt x="2128855" y="874090"/>
                </a:lnTo>
                <a:lnTo>
                  <a:pt x="2119008" y="859807"/>
                </a:lnTo>
                <a:lnTo>
                  <a:pt x="2108843" y="845525"/>
                </a:lnTo>
                <a:lnTo>
                  <a:pt x="2098361" y="831560"/>
                </a:lnTo>
                <a:lnTo>
                  <a:pt x="2087561" y="817594"/>
                </a:lnTo>
                <a:lnTo>
                  <a:pt x="2076761" y="803947"/>
                </a:lnTo>
                <a:lnTo>
                  <a:pt x="2065644" y="790934"/>
                </a:lnTo>
                <a:lnTo>
                  <a:pt x="2054209" y="777603"/>
                </a:lnTo>
                <a:lnTo>
                  <a:pt x="2042138" y="764591"/>
                </a:lnTo>
                <a:lnTo>
                  <a:pt x="2030385" y="752212"/>
                </a:lnTo>
                <a:lnTo>
                  <a:pt x="2017997" y="739834"/>
                </a:lnTo>
                <a:lnTo>
                  <a:pt x="2005609" y="727456"/>
                </a:lnTo>
                <a:lnTo>
                  <a:pt x="1993221" y="715395"/>
                </a:lnTo>
                <a:lnTo>
                  <a:pt x="1980197" y="703652"/>
                </a:lnTo>
                <a:lnTo>
                  <a:pt x="1966856" y="692226"/>
                </a:lnTo>
                <a:lnTo>
                  <a:pt x="1953833" y="681117"/>
                </a:lnTo>
                <a:lnTo>
                  <a:pt x="1940174" y="670326"/>
                </a:lnTo>
                <a:lnTo>
                  <a:pt x="1926198" y="659535"/>
                </a:lnTo>
                <a:lnTo>
                  <a:pt x="1912221" y="649061"/>
                </a:lnTo>
                <a:lnTo>
                  <a:pt x="1897927" y="638904"/>
                </a:lnTo>
                <a:lnTo>
                  <a:pt x="1883633" y="629065"/>
                </a:lnTo>
                <a:lnTo>
                  <a:pt x="1869022" y="619861"/>
                </a:lnTo>
                <a:lnTo>
                  <a:pt x="1854092" y="610339"/>
                </a:lnTo>
                <a:lnTo>
                  <a:pt x="1838845" y="601452"/>
                </a:lnTo>
                <a:lnTo>
                  <a:pt x="1823916" y="592566"/>
                </a:lnTo>
                <a:lnTo>
                  <a:pt x="1808352" y="584313"/>
                </a:lnTo>
                <a:lnTo>
                  <a:pt x="1792469" y="576061"/>
                </a:lnTo>
                <a:lnTo>
                  <a:pt x="1776905" y="568127"/>
                </a:lnTo>
                <a:lnTo>
                  <a:pt x="1761022" y="560827"/>
                </a:lnTo>
                <a:lnTo>
                  <a:pt x="1744823" y="553527"/>
                </a:lnTo>
                <a:lnTo>
                  <a:pt x="1728623" y="546862"/>
                </a:lnTo>
                <a:lnTo>
                  <a:pt x="1712105" y="540514"/>
                </a:lnTo>
                <a:lnTo>
                  <a:pt x="1695588" y="534166"/>
                </a:lnTo>
                <a:lnTo>
                  <a:pt x="1678435" y="528136"/>
                </a:lnTo>
                <a:lnTo>
                  <a:pt x="1661600" y="522740"/>
                </a:lnTo>
                <a:lnTo>
                  <a:pt x="1644765" y="517344"/>
                </a:lnTo>
                <a:lnTo>
                  <a:pt x="1627294" y="512584"/>
                </a:lnTo>
                <a:lnTo>
                  <a:pt x="1610141" y="507823"/>
                </a:lnTo>
                <a:lnTo>
                  <a:pt x="1592671" y="503697"/>
                </a:lnTo>
                <a:lnTo>
                  <a:pt x="1574883" y="499888"/>
                </a:lnTo>
                <a:lnTo>
                  <a:pt x="1557095" y="496397"/>
                </a:lnTo>
                <a:lnTo>
                  <a:pt x="1539306" y="492905"/>
                </a:lnTo>
                <a:lnTo>
                  <a:pt x="1521201" y="490366"/>
                </a:lnTo>
                <a:close/>
                <a:moveTo>
                  <a:pt x="1266450" y="490366"/>
                </a:moveTo>
                <a:lnTo>
                  <a:pt x="1248344" y="492905"/>
                </a:lnTo>
                <a:lnTo>
                  <a:pt x="1230556" y="496397"/>
                </a:lnTo>
                <a:lnTo>
                  <a:pt x="1212768" y="499888"/>
                </a:lnTo>
                <a:lnTo>
                  <a:pt x="1195297" y="503697"/>
                </a:lnTo>
                <a:lnTo>
                  <a:pt x="1177509" y="507823"/>
                </a:lnTo>
                <a:lnTo>
                  <a:pt x="1160039" y="512584"/>
                </a:lnTo>
                <a:lnTo>
                  <a:pt x="1142886" y="517344"/>
                </a:lnTo>
                <a:lnTo>
                  <a:pt x="1126051" y="522740"/>
                </a:lnTo>
                <a:lnTo>
                  <a:pt x="1108898" y="528136"/>
                </a:lnTo>
                <a:lnTo>
                  <a:pt x="1092063" y="534166"/>
                </a:lnTo>
                <a:lnTo>
                  <a:pt x="1075545" y="540514"/>
                </a:lnTo>
                <a:lnTo>
                  <a:pt x="1059028" y="546862"/>
                </a:lnTo>
                <a:lnTo>
                  <a:pt x="1042827" y="553527"/>
                </a:lnTo>
                <a:lnTo>
                  <a:pt x="1026627" y="560827"/>
                </a:lnTo>
                <a:lnTo>
                  <a:pt x="1010745" y="568127"/>
                </a:lnTo>
                <a:lnTo>
                  <a:pt x="994863" y="576061"/>
                </a:lnTo>
                <a:lnTo>
                  <a:pt x="978981" y="584313"/>
                </a:lnTo>
                <a:lnTo>
                  <a:pt x="963734" y="592566"/>
                </a:lnTo>
                <a:lnTo>
                  <a:pt x="948487" y="601452"/>
                </a:lnTo>
                <a:lnTo>
                  <a:pt x="933558" y="610339"/>
                </a:lnTo>
                <a:lnTo>
                  <a:pt x="918946" y="619861"/>
                </a:lnTo>
                <a:lnTo>
                  <a:pt x="904334" y="629065"/>
                </a:lnTo>
                <a:lnTo>
                  <a:pt x="889405" y="638904"/>
                </a:lnTo>
                <a:lnTo>
                  <a:pt x="875429" y="649061"/>
                </a:lnTo>
                <a:lnTo>
                  <a:pt x="861135" y="659535"/>
                </a:lnTo>
                <a:lnTo>
                  <a:pt x="847794" y="670326"/>
                </a:lnTo>
                <a:lnTo>
                  <a:pt x="833817" y="681117"/>
                </a:lnTo>
                <a:lnTo>
                  <a:pt x="820476" y="692226"/>
                </a:lnTo>
                <a:lnTo>
                  <a:pt x="807453" y="703652"/>
                </a:lnTo>
                <a:lnTo>
                  <a:pt x="794747" y="715395"/>
                </a:lnTo>
                <a:lnTo>
                  <a:pt x="781723" y="727456"/>
                </a:lnTo>
                <a:lnTo>
                  <a:pt x="769335" y="739834"/>
                </a:lnTo>
                <a:lnTo>
                  <a:pt x="757265" y="752212"/>
                </a:lnTo>
                <a:lnTo>
                  <a:pt x="745194" y="764591"/>
                </a:lnTo>
                <a:lnTo>
                  <a:pt x="733759" y="777603"/>
                </a:lnTo>
                <a:lnTo>
                  <a:pt x="722006" y="790934"/>
                </a:lnTo>
                <a:lnTo>
                  <a:pt x="710571" y="803947"/>
                </a:lnTo>
                <a:lnTo>
                  <a:pt x="699771" y="817594"/>
                </a:lnTo>
                <a:lnTo>
                  <a:pt x="689289" y="831560"/>
                </a:lnTo>
                <a:lnTo>
                  <a:pt x="678807" y="845525"/>
                </a:lnTo>
                <a:lnTo>
                  <a:pt x="668960" y="859807"/>
                </a:lnTo>
                <a:lnTo>
                  <a:pt x="658795" y="874090"/>
                </a:lnTo>
                <a:lnTo>
                  <a:pt x="649266" y="888690"/>
                </a:lnTo>
                <a:lnTo>
                  <a:pt x="640054" y="903607"/>
                </a:lnTo>
                <a:lnTo>
                  <a:pt x="630842" y="918842"/>
                </a:lnTo>
                <a:lnTo>
                  <a:pt x="622266" y="933759"/>
                </a:lnTo>
                <a:lnTo>
                  <a:pt x="614007" y="949311"/>
                </a:lnTo>
                <a:lnTo>
                  <a:pt x="605748" y="965180"/>
                </a:lnTo>
                <a:lnTo>
                  <a:pt x="598125" y="980732"/>
                </a:lnTo>
                <a:lnTo>
                  <a:pt x="590501" y="996602"/>
                </a:lnTo>
                <a:lnTo>
                  <a:pt x="583513" y="1012789"/>
                </a:lnTo>
                <a:lnTo>
                  <a:pt x="576207" y="1028976"/>
                </a:lnTo>
                <a:lnTo>
                  <a:pt x="569854" y="1045480"/>
                </a:lnTo>
                <a:lnTo>
                  <a:pt x="563502" y="1061984"/>
                </a:lnTo>
                <a:lnTo>
                  <a:pt x="557784" y="1079123"/>
                </a:lnTo>
                <a:lnTo>
                  <a:pt x="552066" y="1095945"/>
                </a:lnTo>
                <a:lnTo>
                  <a:pt x="546984" y="1112766"/>
                </a:lnTo>
                <a:lnTo>
                  <a:pt x="541902" y="1130223"/>
                </a:lnTo>
                <a:lnTo>
                  <a:pt x="537455" y="1147362"/>
                </a:lnTo>
                <a:lnTo>
                  <a:pt x="533325" y="1165136"/>
                </a:lnTo>
                <a:lnTo>
                  <a:pt x="529196" y="1182909"/>
                </a:lnTo>
                <a:lnTo>
                  <a:pt x="526019" y="1200683"/>
                </a:lnTo>
                <a:lnTo>
                  <a:pt x="522843" y="1218140"/>
                </a:lnTo>
                <a:lnTo>
                  <a:pt x="519984" y="1236231"/>
                </a:lnTo>
                <a:lnTo>
                  <a:pt x="1062444" y="1288803"/>
                </a:lnTo>
                <a:lnTo>
                  <a:pt x="1064583" y="1278691"/>
                </a:lnTo>
                <a:lnTo>
                  <a:pt x="1069347" y="1262491"/>
                </a:lnTo>
                <a:lnTo>
                  <a:pt x="1074747" y="1246609"/>
                </a:lnTo>
                <a:lnTo>
                  <a:pt x="1080783" y="1231361"/>
                </a:lnTo>
                <a:lnTo>
                  <a:pt x="1087771" y="1216114"/>
                </a:lnTo>
                <a:lnTo>
                  <a:pt x="1095077" y="1201503"/>
                </a:lnTo>
                <a:lnTo>
                  <a:pt x="1103336" y="1187526"/>
                </a:lnTo>
                <a:lnTo>
                  <a:pt x="1112230" y="1173549"/>
                </a:lnTo>
                <a:lnTo>
                  <a:pt x="1121442" y="1160526"/>
                </a:lnTo>
                <a:lnTo>
                  <a:pt x="1131606" y="1147185"/>
                </a:lnTo>
                <a:lnTo>
                  <a:pt x="1142407" y="1135432"/>
                </a:lnTo>
                <a:lnTo>
                  <a:pt x="1153524" y="1123361"/>
                </a:lnTo>
                <a:lnTo>
                  <a:pt x="1165595" y="1112243"/>
                </a:lnTo>
                <a:lnTo>
                  <a:pt x="1177665" y="1101443"/>
                </a:lnTo>
                <a:lnTo>
                  <a:pt x="1190689" y="1091279"/>
                </a:lnTo>
                <a:lnTo>
                  <a:pt x="1204030" y="1081749"/>
                </a:lnTo>
                <a:lnTo>
                  <a:pt x="1218007" y="1073173"/>
                </a:lnTo>
                <a:lnTo>
                  <a:pt x="1231983" y="1064914"/>
                </a:lnTo>
                <a:lnTo>
                  <a:pt x="1246595" y="1057290"/>
                </a:lnTo>
                <a:lnTo>
                  <a:pt x="1261525" y="1050620"/>
                </a:lnTo>
                <a:lnTo>
                  <a:pt x="1277089" y="1044584"/>
                </a:lnTo>
                <a:lnTo>
                  <a:pt x="1292972" y="1039184"/>
                </a:lnTo>
                <a:lnTo>
                  <a:pt x="1309172" y="1034737"/>
                </a:lnTo>
                <a:lnTo>
                  <a:pt x="1319052" y="1032267"/>
                </a:lnTo>
                <a:lnTo>
                  <a:pt x="1266450" y="490366"/>
                </a:lnTo>
                <a:close/>
                <a:moveTo>
                  <a:pt x="1094286" y="0"/>
                </a:moveTo>
                <a:lnTo>
                  <a:pt x="1100957" y="0"/>
                </a:lnTo>
                <a:lnTo>
                  <a:pt x="1107627" y="952"/>
                </a:lnTo>
                <a:lnTo>
                  <a:pt x="1113980" y="2539"/>
                </a:lnTo>
                <a:lnTo>
                  <a:pt x="1120333" y="4761"/>
                </a:lnTo>
                <a:lnTo>
                  <a:pt x="1126368" y="7300"/>
                </a:lnTo>
                <a:lnTo>
                  <a:pt x="1132086" y="10791"/>
                </a:lnTo>
                <a:lnTo>
                  <a:pt x="1137168" y="14600"/>
                </a:lnTo>
                <a:lnTo>
                  <a:pt x="1142568" y="18726"/>
                </a:lnTo>
                <a:lnTo>
                  <a:pt x="1147015" y="23487"/>
                </a:lnTo>
                <a:lnTo>
                  <a:pt x="1151145" y="28882"/>
                </a:lnTo>
                <a:lnTo>
                  <a:pt x="1154956" y="34595"/>
                </a:lnTo>
                <a:lnTo>
                  <a:pt x="1157815" y="40943"/>
                </a:lnTo>
                <a:lnTo>
                  <a:pt x="1160674" y="47291"/>
                </a:lnTo>
                <a:lnTo>
                  <a:pt x="1231191" y="266290"/>
                </a:lnTo>
                <a:lnTo>
                  <a:pt x="1251203" y="263433"/>
                </a:lnTo>
                <a:lnTo>
                  <a:pt x="1271532" y="261211"/>
                </a:lnTo>
                <a:lnTo>
                  <a:pt x="1291544" y="258990"/>
                </a:lnTo>
                <a:lnTo>
                  <a:pt x="1311873" y="257403"/>
                </a:lnTo>
                <a:lnTo>
                  <a:pt x="1332202" y="256133"/>
                </a:lnTo>
                <a:lnTo>
                  <a:pt x="1352531" y="255181"/>
                </a:lnTo>
                <a:lnTo>
                  <a:pt x="1373178" y="254546"/>
                </a:lnTo>
                <a:lnTo>
                  <a:pt x="1393825" y="254546"/>
                </a:lnTo>
                <a:lnTo>
                  <a:pt x="1414154" y="254546"/>
                </a:lnTo>
                <a:lnTo>
                  <a:pt x="1435119" y="255181"/>
                </a:lnTo>
                <a:lnTo>
                  <a:pt x="1455448" y="256133"/>
                </a:lnTo>
                <a:lnTo>
                  <a:pt x="1475778" y="257403"/>
                </a:lnTo>
                <a:lnTo>
                  <a:pt x="1496107" y="258990"/>
                </a:lnTo>
                <a:lnTo>
                  <a:pt x="1515801" y="261211"/>
                </a:lnTo>
                <a:lnTo>
                  <a:pt x="1536130" y="263433"/>
                </a:lnTo>
                <a:lnTo>
                  <a:pt x="1556142" y="266290"/>
                </a:lnTo>
                <a:lnTo>
                  <a:pt x="1627294" y="47291"/>
                </a:lnTo>
                <a:lnTo>
                  <a:pt x="1629835" y="40626"/>
                </a:lnTo>
                <a:lnTo>
                  <a:pt x="1633012" y="34595"/>
                </a:lnTo>
                <a:lnTo>
                  <a:pt x="1636823" y="28882"/>
                </a:lnTo>
                <a:lnTo>
                  <a:pt x="1640953" y="23487"/>
                </a:lnTo>
                <a:lnTo>
                  <a:pt x="1645400" y="18726"/>
                </a:lnTo>
                <a:lnTo>
                  <a:pt x="1650164" y="14600"/>
                </a:lnTo>
                <a:lnTo>
                  <a:pt x="1655882" y="10474"/>
                </a:lnTo>
                <a:lnTo>
                  <a:pt x="1661600" y="7300"/>
                </a:lnTo>
                <a:lnTo>
                  <a:pt x="1667635" y="4761"/>
                </a:lnTo>
                <a:lnTo>
                  <a:pt x="1673670" y="2539"/>
                </a:lnTo>
                <a:lnTo>
                  <a:pt x="1680023" y="952"/>
                </a:lnTo>
                <a:lnTo>
                  <a:pt x="1686694" y="0"/>
                </a:lnTo>
                <a:lnTo>
                  <a:pt x="1693682" y="0"/>
                </a:lnTo>
                <a:lnTo>
                  <a:pt x="1700352" y="317"/>
                </a:lnTo>
                <a:lnTo>
                  <a:pt x="1707023" y="1270"/>
                </a:lnTo>
                <a:lnTo>
                  <a:pt x="1714011" y="2857"/>
                </a:lnTo>
                <a:lnTo>
                  <a:pt x="1934774" y="75221"/>
                </a:lnTo>
                <a:lnTo>
                  <a:pt x="1941762" y="77443"/>
                </a:lnTo>
                <a:lnTo>
                  <a:pt x="1947798" y="80617"/>
                </a:lnTo>
                <a:lnTo>
                  <a:pt x="1953833" y="84108"/>
                </a:lnTo>
                <a:lnTo>
                  <a:pt x="1958915" y="88234"/>
                </a:lnTo>
                <a:lnTo>
                  <a:pt x="1963997" y="93312"/>
                </a:lnTo>
                <a:lnTo>
                  <a:pt x="1968127" y="98073"/>
                </a:lnTo>
                <a:lnTo>
                  <a:pt x="1971621" y="103469"/>
                </a:lnTo>
                <a:lnTo>
                  <a:pt x="1975115" y="108864"/>
                </a:lnTo>
                <a:lnTo>
                  <a:pt x="1977656" y="114895"/>
                </a:lnTo>
                <a:lnTo>
                  <a:pt x="1980197" y="121243"/>
                </a:lnTo>
                <a:lnTo>
                  <a:pt x="1981468" y="127908"/>
                </a:lnTo>
                <a:lnTo>
                  <a:pt x="1982421" y="134573"/>
                </a:lnTo>
                <a:lnTo>
                  <a:pt x="1982738" y="141238"/>
                </a:lnTo>
                <a:lnTo>
                  <a:pt x="1981786" y="148221"/>
                </a:lnTo>
                <a:lnTo>
                  <a:pt x="1980833" y="154886"/>
                </a:lnTo>
                <a:lnTo>
                  <a:pt x="1979244" y="161551"/>
                </a:lnTo>
                <a:lnTo>
                  <a:pt x="1907774" y="380550"/>
                </a:lnTo>
                <a:lnTo>
                  <a:pt x="1925880" y="390389"/>
                </a:lnTo>
                <a:lnTo>
                  <a:pt x="1943986" y="400228"/>
                </a:lnTo>
                <a:lnTo>
                  <a:pt x="1961456" y="410702"/>
                </a:lnTo>
                <a:lnTo>
                  <a:pt x="1978927" y="421175"/>
                </a:lnTo>
                <a:lnTo>
                  <a:pt x="1996397" y="431967"/>
                </a:lnTo>
                <a:lnTo>
                  <a:pt x="2013232" y="443393"/>
                </a:lnTo>
                <a:lnTo>
                  <a:pt x="2029750" y="454501"/>
                </a:lnTo>
                <a:lnTo>
                  <a:pt x="2046585" y="466562"/>
                </a:lnTo>
                <a:lnTo>
                  <a:pt x="2062785" y="478623"/>
                </a:lnTo>
                <a:lnTo>
                  <a:pt x="2078985" y="491001"/>
                </a:lnTo>
                <a:lnTo>
                  <a:pt x="2094867" y="503697"/>
                </a:lnTo>
                <a:lnTo>
                  <a:pt x="2110432" y="516709"/>
                </a:lnTo>
                <a:lnTo>
                  <a:pt x="2125679" y="529723"/>
                </a:lnTo>
                <a:lnTo>
                  <a:pt x="2140925" y="543370"/>
                </a:lnTo>
                <a:lnTo>
                  <a:pt x="2155855" y="557335"/>
                </a:lnTo>
                <a:lnTo>
                  <a:pt x="2170466" y="571301"/>
                </a:lnTo>
                <a:lnTo>
                  <a:pt x="2357242" y="435775"/>
                </a:lnTo>
                <a:lnTo>
                  <a:pt x="2362959" y="431967"/>
                </a:lnTo>
                <a:lnTo>
                  <a:pt x="2369312" y="428793"/>
                </a:lnTo>
                <a:lnTo>
                  <a:pt x="2375347" y="426571"/>
                </a:lnTo>
                <a:lnTo>
                  <a:pt x="2382018" y="424667"/>
                </a:lnTo>
                <a:lnTo>
                  <a:pt x="2388371" y="423397"/>
                </a:lnTo>
                <a:lnTo>
                  <a:pt x="2395041" y="422762"/>
                </a:lnTo>
                <a:lnTo>
                  <a:pt x="2401712" y="422762"/>
                </a:lnTo>
                <a:lnTo>
                  <a:pt x="2408065" y="423397"/>
                </a:lnTo>
                <a:lnTo>
                  <a:pt x="2414418" y="424984"/>
                </a:lnTo>
                <a:lnTo>
                  <a:pt x="2420770" y="426888"/>
                </a:lnTo>
                <a:lnTo>
                  <a:pt x="2426806" y="429428"/>
                </a:lnTo>
                <a:lnTo>
                  <a:pt x="2432841" y="432601"/>
                </a:lnTo>
                <a:lnTo>
                  <a:pt x="2438559" y="436093"/>
                </a:lnTo>
                <a:lnTo>
                  <a:pt x="2443959" y="440854"/>
                </a:lnTo>
                <a:lnTo>
                  <a:pt x="2448406" y="445614"/>
                </a:lnTo>
                <a:lnTo>
                  <a:pt x="2452853" y="451327"/>
                </a:lnTo>
                <a:lnTo>
                  <a:pt x="2589757" y="638904"/>
                </a:lnTo>
                <a:lnTo>
                  <a:pt x="2593569" y="644935"/>
                </a:lnTo>
                <a:lnTo>
                  <a:pt x="2596746" y="650965"/>
                </a:lnTo>
                <a:lnTo>
                  <a:pt x="2599287" y="657313"/>
                </a:lnTo>
                <a:lnTo>
                  <a:pt x="2601193" y="663661"/>
                </a:lnTo>
                <a:lnTo>
                  <a:pt x="2602463" y="670326"/>
                </a:lnTo>
                <a:lnTo>
                  <a:pt x="2602781" y="676991"/>
                </a:lnTo>
                <a:lnTo>
                  <a:pt x="2602781" y="683656"/>
                </a:lnTo>
                <a:lnTo>
                  <a:pt x="2601828" y="690004"/>
                </a:lnTo>
                <a:lnTo>
                  <a:pt x="2600557" y="696352"/>
                </a:lnTo>
                <a:lnTo>
                  <a:pt x="2598652" y="703017"/>
                </a:lnTo>
                <a:lnTo>
                  <a:pt x="2596428" y="709047"/>
                </a:lnTo>
                <a:lnTo>
                  <a:pt x="2592934" y="715078"/>
                </a:lnTo>
                <a:lnTo>
                  <a:pt x="2589122" y="720473"/>
                </a:lnTo>
                <a:lnTo>
                  <a:pt x="2584993" y="725869"/>
                </a:lnTo>
                <a:lnTo>
                  <a:pt x="2580228" y="730630"/>
                </a:lnTo>
                <a:lnTo>
                  <a:pt x="2574828" y="734756"/>
                </a:lnTo>
                <a:lnTo>
                  <a:pt x="2388053" y="870281"/>
                </a:lnTo>
                <a:lnTo>
                  <a:pt x="2396629" y="888372"/>
                </a:lnTo>
                <a:lnTo>
                  <a:pt x="2405524" y="906781"/>
                </a:lnTo>
                <a:lnTo>
                  <a:pt x="2413465" y="925189"/>
                </a:lnTo>
                <a:lnTo>
                  <a:pt x="2421088" y="943598"/>
                </a:lnTo>
                <a:lnTo>
                  <a:pt x="2428712" y="962324"/>
                </a:lnTo>
                <a:lnTo>
                  <a:pt x="2436017" y="981367"/>
                </a:lnTo>
                <a:lnTo>
                  <a:pt x="2442688" y="1000411"/>
                </a:lnTo>
                <a:lnTo>
                  <a:pt x="2449041" y="1019454"/>
                </a:lnTo>
                <a:lnTo>
                  <a:pt x="2455394" y="1039132"/>
                </a:lnTo>
                <a:lnTo>
                  <a:pt x="2461111" y="1058810"/>
                </a:lnTo>
                <a:lnTo>
                  <a:pt x="2466829" y="1078171"/>
                </a:lnTo>
                <a:lnTo>
                  <a:pt x="2471594" y="1098167"/>
                </a:lnTo>
                <a:lnTo>
                  <a:pt x="2476676" y="1118162"/>
                </a:lnTo>
                <a:lnTo>
                  <a:pt x="2480805" y="1138158"/>
                </a:lnTo>
                <a:lnTo>
                  <a:pt x="2484935" y="1158470"/>
                </a:lnTo>
                <a:lnTo>
                  <a:pt x="2488746" y="1178783"/>
                </a:lnTo>
                <a:lnTo>
                  <a:pt x="2718721" y="1178783"/>
                </a:lnTo>
                <a:lnTo>
                  <a:pt x="2725709" y="1179101"/>
                </a:lnTo>
                <a:lnTo>
                  <a:pt x="2732698" y="1180370"/>
                </a:lnTo>
                <a:lnTo>
                  <a:pt x="2739368" y="1181640"/>
                </a:lnTo>
                <a:lnTo>
                  <a:pt x="2745403" y="1184496"/>
                </a:lnTo>
                <a:lnTo>
                  <a:pt x="2751439" y="1187035"/>
                </a:lnTo>
                <a:lnTo>
                  <a:pt x="2757156" y="1190527"/>
                </a:lnTo>
                <a:lnTo>
                  <a:pt x="2762239" y="1194653"/>
                </a:lnTo>
                <a:lnTo>
                  <a:pt x="2767321" y="1199096"/>
                </a:lnTo>
                <a:lnTo>
                  <a:pt x="2771768" y="1203857"/>
                </a:lnTo>
                <a:lnTo>
                  <a:pt x="2775897" y="1209253"/>
                </a:lnTo>
                <a:lnTo>
                  <a:pt x="2779391" y="1214966"/>
                </a:lnTo>
                <a:lnTo>
                  <a:pt x="2782250" y="1220361"/>
                </a:lnTo>
                <a:lnTo>
                  <a:pt x="2784474" y="1226709"/>
                </a:lnTo>
                <a:lnTo>
                  <a:pt x="2786062" y="1233692"/>
                </a:lnTo>
                <a:lnTo>
                  <a:pt x="2787015" y="1240357"/>
                </a:lnTo>
                <a:lnTo>
                  <a:pt x="2787650" y="1247022"/>
                </a:lnTo>
                <a:lnTo>
                  <a:pt x="2787650" y="1479986"/>
                </a:lnTo>
                <a:lnTo>
                  <a:pt x="2787015" y="1486651"/>
                </a:lnTo>
                <a:lnTo>
                  <a:pt x="2786380" y="1493951"/>
                </a:lnTo>
                <a:lnTo>
                  <a:pt x="2784474" y="1500299"/>
                </a:lnTo>
                <a:lnTo>
                  <a:pt x="2782250" y="1506646"/>
                </a:lnTo>
                <a:lnTo>
                  <a:pt x="2779391" y="1512677"/>
                </a:lnTo>
                <a:lnTo>
                  <a:pt x="2775897" y="1518390"/>
                </a:lnTo>
                <a:lnTo>
                  <a:pt x="2771768" y="1523785"/>
                </a:lnTo>
                <a:lnTo>
                  <a:pt x="2767639" y="1528546"/>
                </a:lnTo>
                <a:lnTo>
                  <a:pt x="2762556" y="1532672"/>
                </a:lnTo>
                <a:lnTo>
                  <a:pt x="2757156" y="1536798"/>
                </a:lnTo>
                <a:lnTo>
                  <a:pt x="2751439" y="1540290"/>
                </a:lnTo>
                <a:lnTo>
                  <a:pt x="2745403" y="1543146"/>
                </a:lnTo>
                <a:lnTo>
                  <a:pt x="2739368" y="1545368"/>
                </a:lnTo>
                <a:lnTo>
                  <a:pt x="2732698" y="1546955"/>
                </a:lnTo>
                <a:lnTo>
                  <a:pt x="2725709" y="1548224"/>
                </a:lnTo>
                <a:lnTo>
                  <a:pt x="2719039" y="1548542"/>
                </a:lnTo>
                <a:lnTo>
                  <a:pt x="2488746" y="1548542"/>
                </a:lnTo>
                <a:lnTo>
                  <a:pt x="2484935" y="1568855"/>
                </a:lnTo>
                <a:lnTo>
                  <a:pt x="2480805" y="1589168"/>
                </a:lnTo>
                <a:lnTo>
                  <a:pt x="2476676" y="1609163"/>
                </a:lnTo>
                <a:lnTo>
                  <a:pt x="2471594" y="1629476"/>
                </a:lnTo>
                <a:lnTo>
                  <a:pt x="2466829" y="1648837"/>
                </a:lnTo>
                <a:lnTo>
                  <a:pt x="2461111" y="1668832"/>
                </a:lnTo>
                <a:lnTo>
                  <a:pt x="2455394" y="1688510"/>
                </a:lnTo>
                <a:lnTo>
                  <a:pt x="2449041" y="1707554"/>
                </a:lnTo>
                <a:lnTo>
                  <a:pt x="2442688" y="1726914"/>
                </a:lnTo>
                <a:lnTo>
                  <a:pt x="2436017" y="1745958"/>
                </a:lnTo>
                <a:lnTo>
                  <a:pt x="2428712" y="1764684"/>
                </a:lnTo>
                <a:lnTo>
                  <a:pt x="2421088" y="1783410"/>
                </a:lnTo>
                <a:lnTo>
                  <a:pt x="2413465" y="1802453"/>
                </a:lnTo>
                <a:lnTo>
                  <a:pt x="2405524" y="1820862"/>
                </a:lnTo>
                <a:lnTo>
                  <a:pt x="2396629" y="1838953"/>
                </a:lnTo>
                <a:lnTo>
                  <a:pt x="2388053" y="1857044"/>
                </a:lnTo>
                <a:lnTo>
                  <a:pt x="2574828" y="1992252"/>
                </a:lnTo>
                <a:lnTo>
                  <a:pt x="2580228" y="1996378"/>
                </a:lnTo>
                <a:lnTo>
                  <a:pt x="2584993" y="2001456"/>
                </a:lnTo>
                <a:lnTo>
                  <a:pt x="2589122" y="2006534"/>
                </a:lnTo>
                <a:lnTo>
                  <a:pt x="2592934" y="2012247"/>
                </a:lnTo>
                <a:lnTo>
                  <a:pt x="2596428" y="2018278"/>
                </a:lnTo>
                <a:lnTo>
                  <a:pt x="2598652" y="2024308"/>
                </a:lnTo>
                <a:lnTo>
                  <a:pt x="2600557" y="2030656"/>
                </a:lnTo>
                <a:lnTo>
                  <a:pt x="2601828" y="2037004"/>
                </a:lnTo>
                <a:lnTo>
                  <a:pt x="2602781" y="2043352"/>
                </a:lnTo>
                <a:lnTo>
                  <a:pt x="2602781" y="2050334"/>
                </a:lnTo>
                <a:lnTo>
                  <a:pt x="2602463" y="2056682"/>
                </a:lnTo>
                <a:lnTo>
                  <a:pt x="2601193" y="2063347"/>
                </a:lnTo>
                <a:lnTo>
                  <a:pt x="2599287" y="2069695"/>
                </a:lnTo>
                <a:lnTo>
                  <a:pt x="2596746" y="2076360"/>
                </a:lnTo>
                <a:lnTo>
                  <a:pt x="2593569" y="2082073"/>
                </a:lnTo>
                <a:lnTo>
                  <a:pt x="2589757" y="2087786"/>
                </a:lnTo>
                <a:lnTo>
                  <a:pt x="2452853" y="2276315"/>
                </a:lnTo>
                <a:lnTo>
                  <a:pt x="2448406" y="2281711"/>
                </a:lnTo>
                <a:lnTo>
                  <a:pt x="2443959" y="2286472"/>
                </a:lnTo>
                <a:lnTo>
                  <a:pt x="2438559" y="2290915"/>
                </a:lnTo>
                <a:lnTo>
                  <a:pt x="2432841" y="2294406"/>
                </a:lnTo>
                <a:lnTo>
                  <a:pt x="2426806" y="2297898"/>
                </a:lnTo>
                <a:lnTo>
                  <a:pt x="2420770" y="2300437"/>
                </a:lnTo>
                <a:lnTo>
                  <a:pt x="2414418" y="2302341"/>
                </a:lnTo>
                <a:lnTo>
                  <a:pt x="2408065" y="2303293"/>
                </a:lnTo>
                <a:lnTo>
                  <a:pt x="2401712" y="2304245"/>
                </a:lnTo>
                <a:lnTo>
                  <a:pt x="2395041" y="2304563"/>
                </a:lnTo>
                <a:lnTo>
                  <a:pt x="2388371" y="2303611"/>
                </a:lnTo>
                <a:lnTo>
                  <a:pt x="2381700" y="2302658"/>
                </a:lnTo>
                <a:lnTo>
                  <a:pt x="2375347" y="2300754"/>
                </a:lnTo>
                <a:lnTo>
                  <a:pt x="2368994" y="2298532"/>
                </a:lnTo>
                <a:lnTo>
                  <a:pt x="2362959" y="2295041"/>
                </a:lnTo>
                <a:lnTo>
                  <a:pt x="2357242" y="2291232"/>
                </a:lnTo>
                <a:lnTo>
                  <a:pt x="2170466" y="2156025"/>
                </a:lnTo>
                <a:lnTo>
                  <a:pt x="2155855" y="2170307"/>
                </a:lnTo>
                <a:lnTo>
                  <a:pt x="2140925" y="2183638"/>
                </a:lnTo>
                <a:lnTo>
                  <a:pt x="2125679" y="2197285"/>
                </a:lnTo>
                <a:lnTo>
                  <a:pt x="2110432" y="2210616"/>
                </a:lnTo>
                <a:lnTo>
                  <a:pt x="2094867" y="2223629"/>
                </a:lnTo>
                <a:lnTo>
                  <a:pt x="2078985" y="2236007"/>
                </a:lnTo>
                <a:lnTo>
                  <a:pt x="2062785" y="2248385"/>
                </a:lnTo>
                <a:lnTo>
                  <a:pt x="2046585" y="2260446"/>
                </a:lnTo>
                <a:lnTo>
                  <a:pt x="2030068" y="2272506"/>
                </a:lnTo>
                <a:lnTo>
                  <a:pt x="2013232" y="2283932"/>
                </a:lnTo>
                <a:lnTo>
                  <a:pt x="1996397" y="2295041"/>
                </a:lnTo>
                <a:lnTo>
                  <a:pt x="1978927" y="2306150"/>
                </a:lnTo>
                <a:lnTo>
                  <a:pt x="1961456" y="2316624"/>
                </a:lnTo>
                <a:lnTo>
                  <a:pt x="1943986" y="2327097"/>
                </a:lnTo>
                <a:lnTo>
                  <a:pt x="1925880" y="2336936"/>
                </a:lnTo>
                <a:lnTo>
                  <a:pt x="1907774" y="2346776"/>
                </a:lnTo>
                <a:lnTo>
                  <a:pt x="1979244" y="2565457"/>
                </a:lnTo>
                <a:lnTo>
                  <a:pt x="1980833" y="2572439"/>
                </a:lnTo>
                <a:lnTo>
                  <a:pt x="1981786" y="2579422"/>
                </a:lnTo>
                <a:lnTo>
                  <a:pt x="1982738" y="2586404"/>
                </a:lnTo>
                <a:lnTo>
                  <a:pt x="1982421" y="2592752"/>
                </a:lnTo>
                <a:lnTo>
                  <a:pt x="1981468" y="2599417"/>
                </a:lnTo>
                <a:lnTo>
                  <a:pt x="1980197" y="2605765"/>
                </a:lnTo>
                <a:lnTo>
                  <a:pt x="1977656" y="2612113"/>
                </a:lnTo>
                <a:lnTo>
                  <a:pt x="1975115" y="2618143"/>
                </a:lnTo>
                <a:lnTo>
                  <a:pt x="1971621" y="2623856"/>
                </a:lnTo>
                <a:lnTo>
                  <a:pt x="1968127" y="2629252"/>
                </a:lnTo>
                <a:lnTo>
                  <a:pt x="1963997" y="2634013"/>
                </a:lnTo>
                <a:lnTo>
                  <a:pt x="1958915" y="2638774"/>
                </a:lnTo>
                <a:lnTo>
                  <a:pt x="1953833" y="2642900"/>
                </a:lnTo>
                <a:lnTo>
                  <a:pt x="1948115" y="2646391"/>
                </a:lnTo>
                <a:lnTo>
                  <a:pt x="1941762" y="2649565"/>
                </a:lnTo>
                <a:lnTo>
                  <a:pt x="1935409" y="2652104"/>
                </a:lnTo>
                <a:lnTo>
                  <a:pt x="1714011" y="2724151"/>
                </a:lnTo>
                <a:lnTo>
                  <a:pt x="1707023" y="2725738"/>
                </a:lnTo>
                <a:lnTo>
                  <a:pt x="1700352" y="2727008"/>
                </a:lnTo>
                <a:lnTo>
                  <a:pt x="1693682" y="2727325"/>
                </a:lnTo>
                <a:lnTo>
                  <a:pt x="1686694" y="2727325"/>
                </a:lnTo>
                <a:lnTo>
                  <a:pt x="1680023" y="2726056"/>
                </a:lnTo>
                <a:lnTo>
                  <a:pt x="1673670" y="2724786"/>
                </a:lnTo>
                <a:lnTo>
                  <a:pt x="1667635" y="2722564"/>
                </a:lnTo>
                <a:lnTo>
                  <a:pt x="1661600" y="2719708"/>
                </a:lnTo>
                <a:lnTo>
                  <a:pt x="1655564" y="2716851"/>
                </a:lnTo>
                <a:lnTo>
                  <a:pt x="1650164" y="2712725"/>
                </a:lnTo>
                <a:lnTo>
                  <a:pt x="1645400" y="2708599"/>
                </a:lnTo>
                <a:lnTo>
                  <a:pt x="1640953" y="2703521"/>
                </a:lnTo>
                <a:lnTo>
                  <a:pt x="1636823" y="2698443"/>
                </a:lnTo>
                <a:lnTo>
                  <a:pt x="1633012" y="2692730"/>
                </a:lnTo>
                <a:lnTo>
                  <a:pt x="1629835" y="2686382"/>
                </a:lnTo>
                <a:lnTo>
                  <a:pt x="1627294" y="2680034"/>
                </a:lnTo>
                <a:lnTo>
                  <a:pt x="1556142" y="2460718"/>
                </a:lnTo>
                <a:lnTo>
                  <a:pt x="1536130" y="2463575"/>
                </a:lnTo>
                <a:lnTo>
                  <a:pt x="1516436" y="2465796"/>
                </a:lnTo>
                <a:lnTo>
                  <a:pt x="1496107" y="2467701"/>
                </a:lnTo>
                <a:lnTo>
                  <a:pt x="1475778" y="2469605"/>
                </a:lnTo>
                <a:lnTo>
                  <a:pt x="1455448" y="2470875"/>
                </a:lnTo>
                <a:lnTo>
                  <a:pt x="1435119" y="2471827"/>
                </a:lnTo>
                <a:lnTo>
                  <a:pt x="1414154" y="2472144"/>
                </a:lnTo>
                <a:lnTo>
                  <a:pt x="1393825" y="2472779"/>
                </a:lnTo>
                <a:lnTo>
                  <a:pt x="1373178" y="2472144"/>
                </a:lnTo>
                <a:lnTo>
                  <a:pt x="1352531" y="2471827"/>
                </a:lnTo>
                <a:lnTo>
                  <a:pt x="1332202" y="2470875"/>
                </a:lnTo>
                <a:lnTo>
                  <a:pt x="1311873" y="2469605"/>
                </a:lnTo>
                <a:lnTo>
                  <a:pt x="1291544" y="2467701"/>
                </a:lnTo>
                <a:lnTo>
                  <a:pt x="1271532" y="2465796"/>
                </a:lnTo>
                <a:lnTo>
                  <a:pt x="1251203" y="2463575"/>
                </a:lnTo>
                <a:lnTo>
                  <a:pt x="1231191" y="2460718"/>
                </a:lnTo>
                <a:lnTo>
                  <a:pt x="1160674" y="2680034"/>
                </a:lnTo>
                <a:lnTo>
                  <a:pt x="1157815" y="2686699"/>
                </a:lnTo>
                <a:lnTo>
                  <a:pt x="1154956" y="2692730"/>
                </a:lnTo>
                <a:lnTo>
                  <a:pt x="1151145" y="2698443"/>
                </a:lnTo>
                <a:lnTo>
                  <a:pt x="1147015" y="2703521"/>
                </a:lnTo>
                <a:lnTo>
                  <a:pt x="1142568" y="2708599"/>
                </a:lnTo>
                <a:lnTo>
                  <a:pt x="1137168" y="2712725"/>
                </a:lnTo>
                <a:lnTo>
                  <a:pt x="1132086" y="2716851"/>
                </a:lnTo>
                <a:lnTo>
                  <a:pt x="1126368" y="2719708"/>
                </a:lnTo>
                <a:lnTo>
                  <a:pt x="1120333" y="2722564"/>
                </a:lnTo>
                <a:lnTo>
                  <a:pt x="1113980" y="2724786"/>
                </a:lnTo>
                <a:lnTo>
                  <a:pt x="1107627" y="2726056"/>
                </a:lnTo>
                <a:lnTo>
                  <a:pt x="1100639" y="2727325"/>
                </a:lnTo>
                <a:lnTo>
                  <a:pt x="1094286" y="2727325"/>
                </a:lnTo>
                <a:lnTo>
                  <a:pt x="1087616" y="2727008"/>
                </a:lnTo>
                <a:lnTo>
                  <a:pt x="1080628" y="2725738"/>
                </a:lnTo>
                <a:lnTo>
                  <a:pt x="1073639" y="2723834"/>
                </a:lnTo>
                <a:lnTo>
                  <a:pt x="852558" y="2652104"/>
                </a:lnTo>
                <a:lnTo>
                  <a:pt x="845888" y="2649565"/>
                </a:lnTo>
                <a:lnTo>
                  <a:pt x="839852" y="2646391"/>
                </a:lnTo>
                <a:lnTo>
                  <a:pt x="834135" y="2642900"/>
                </a:lnTo>
                <a:lnTo>
                  <a:pt x="829052" y="2638774"/>
                </a:lnTo>
                <a:lnTo>
                  <a:pt x="823970" y="2634013"/>
                </a:lnTo>
                <a:lnTo>
                  <a:pt x="819523" y="2629252"/>
                </a:lnTo>
                <a:lnTo>
                  <a:pt x="815711" y="2623856"/>
                </a:lnTo>
                <a:lnTo>
                  <a:pt x="812853" y="2618143"/>
                </a:lnTo>
                <a:lnTo>
                  <a:pt x="809676" y="2612113"/>
                </a:lnTo>
                <a:lnTo>
                  <a:pt x="807770" y="2605765"/>
                </a:lnTo>
                <a:lnTo>
                  <a:pt x="806182" y="2599417"/>
                </a:lnTo>
                <a:lnTo>
                  <a:pt x="805229" y="2592752"/>
                </a:lnTo>
                <a:lnTo>
                  <a:pt x="805229" y="2586404"/>
                </a:lnTo>
                <a:lnTo>
                  <a:pt x="805547" y="2579422"/>
                </a:lnTo>
                <a:lnTo>
                  <a:pt x="806817" y="2572439"/>
                </a:lnTo>
                <a:lnTo>
                  <a:pt x="808088" y="2565457"/>
                </a:lnTo>
                <a:lnTo>
                  <a:pt x="879876" y="2346776"/>
                </a:lnTo>
                <a:lnTo>
                  <a:pt x="861770" y="2336936"/>
                </a:lnTo>
                <a:lnTo>
                  <a:pt x="843982" y="2327097"/>
                </a:lnTo>
                <a:lnTo>
                  <a:pt x="826194" y="2316624"/>
                </a:lnTo>
                <a:lnTo>
                  <a:pt x="808723" y="2306150"/>
                </a:lnTo>
                <a:lnTo>
                  <a:pt x="791570" y="2295041"/>
                </a:lnTo>
                <a:lnTo>
                  <a:pt x="774418" y="2283932"/>
                </a:lnTo>
                <a:lnTo>
                  <a:pt x="757900" y="2272506"/>
                </a:lnTo>
                <a:lnTo>
                  <a:pt x="741065" y="2260446"/>
                </a:lnTo>
                <a:lnTo>
                  <a:pt x="724547" y="2248385"/>
                </a:lnTo>
                <a:lnTo>
                  <a:pt x="708665" y="2236007"/>
                </a:lnTo>
                <a:lnTo>
                  <a:pt x="692783" y="2223311"/>
                </a:lnTo>
                <a:lnTo>
                  <a:pt x="677218" y="2210616"/>
                </a:lnTo>
                <a:lnTo>
                  <a:pt x="661654" y="2197285"/>
                </a:lnTo>
                <a:lnTo>
                  <a:pt x="646724" y="2183638"/>
                </a:lnTo>
                <a:lnTo>
                  <a:pt x="631795" y="2169990"/>
                </a:lnTo>
                <a:lnTo>
                  <a:pt x="616866" y="2155707"/>
                </a:lnTo>
                <a:lnTo>
                  <a:pt x="430726" y="2291232"/>
                </a:lnTo>
                <a:lnTo>
                  <a:pt x="424691" y="2295041"/>
                </a:lnTo>
                <a:lnTo>
                  <a:pt x="418655" y="2298532"/>
                </a:lnTo>
                <a:lnTo>
                  <a:pt x="412303" y="2300754"/>
                </a:lnTo>
                <a:lnTo>
                  <a:pt x="405632" y="2302658"/>
                </a:lnTo>
                <a:lnTo>
                  <a:pt x="399279" y="2303611"/>
                </a:lnTo>
                <a:lnTo>
                  <a:pt x="392609" y="2304563"/>
                </a:lnTo>
                <a:lnTo>
                  <a:pt x="385938" y="2304563"/>
                </a:lnTo>
                <a:lnTo>
                  <a:pt x="379585" y="2303611"/>
                </a:lnTo>
                <a:lnTo>
                  <a:pt x="372915" y="2302341"/>
                </a:lnTo>
                <a:lnTo>
                  <a:pt x="366562" y="2300437"/>
                </a:lnTo>
                <a:lnTo>
                  <a:pt x="360527" y="2297898"/>
                </a:lnTo>
                <a:lnTo>
                  <a:pt x="354491" y="2294724"/>
                </a:lnTo>
                <a:lnTo>
                  <a:pt x="349409" y="2290915"/>
                </a:lnTo>
                <a:lnTo>
                  <a:pt x="344009" y="2286472"/>
                </a:lnTo>
                <a:lnTo>
                  <a:pt x="339244" y="2281711"/>
                </a:lnTo>
                <a:lnTo>
                  <a:pt x="334797" y="2276315"/>
                </a:lnTo>
                <a:lnTo>
                  <a:pt x="197575" y="2087786"/>
                </a:lnTo>
                <a:lnTo>
                  <a:pt x="193763" y="2082073"/>
                </a:lnTo>
                <a:lnTo>
                  <a:pt x="190904" y="2076360"/>
                </a:lnTo>
                <a:lnTo>
                  <a:pt x="188363" y="2069695"/>
                </a:lnTo>
                <a:lnTo>
                  <a:pt x="186457" y="2063347"/>
                </a:lnTo>
                <a:lnTo>
                  <a:pt x="185187" y="2056682"/>
                </a:lnTo>
                <a:lnTo>
                  <a:pt x="184869" y="2050334"/>
                </a:lnTo>
                <a:lnTo>
                  <a:pt x="184869" y="2043352"/>
                </a:lnTo>
                <a:lnTo>
                  <a:pt x="185504" y="2037004"/>
                </a:lnTo>
                <a:lnTo>
                  <a:pt x="187092" y="2030656"/>
                </a:lnTo>
                <a:lnTo>
                  <a:pt x="188998" y="2024308"/>
                </a:lnTo>
                <a:lnTo>
                  <a:pt x="191540" y="2018278"/>
                </a:lnTo>
                <a:lnTo>
                  <a:pt x="194716" y="2012247"/>
                </a:lnTo>
                <a:lnTo>
                  <a:pt x="198528" y="2006534"/>
                </a:lnTo>
                <a:lnTo>
                  <a:pt x="202657" y="2001456"/>
                </a:lnTo>
                <a:lnTo>
                  <a:pt x="207422" y="1996695"/>
                </a:lnTo>
                <a:lnTo>
                  <a:pt x="213139" y="1992252"/>
                </a:lnTo>
                <a:lnTo>
                  <a:pt x="399279" y="1857044"/>
                </a:lnTo>
                <a:lnTo>
                  <a:pt x="390703" y="1838953"/>
                </a:lnTo>
                <a:lnTo>
                  <a:pt x="382444" y="1820544"/>
                </a:lnTo>
                <a:lnTo>
                  <a:pt x="374185" y="1802453"/>
                </a:lnTo>
                <a:lnTo>
                  <a:pt x="366244" y="1783410"/>
                </a:lnTo>
                <a:lnTo>
                  <a:pt x="358621" y="1764684"/>
                </a:lnTo>
                <a:lnTo>
                  <a:pt x="351632" y="1745958"/>
                </a:lnTo>
                <a:lnTo>
                  <a:pt x="344962" y="1726914"/>
                </a:lnTo>
                <a:lnTo>
                  <a:pt x="338291" y="1707554"/>
                </a:lnTo>
                <a:lnTo>
                  <a:pt x="332256" y="1688510"/>
                </a:lnTo>
                <a:lnTo>
                  <a:pt x="326221" y="1668832"/>
                </a:lnTo>
                <a:lnTo>
                  <a:pt x="321139" y="1648837"/>
                </a:lnTo>
                <a:lnTo>
                  <a:pt x="315739" y="1629476"/>
                </a:lnTo>
                <a:lnTo>
                  <a:pt x="311292" y="1609163"/>
                </a:lnTo>
                <a:lnTo>
                  <a:pt x="306845" y="1589168"/>
                </a:lnTo>
                <a:lnTo>
                  <a:pt x="303033" y="1568855"/>
                </a:lnTo>
                <a:lnTo>
                  <a:pt x="299221" y="1548542"/>
                </a:lnTo>
                <a:lnTo>
                  <a:pt x="68929" y="1548542"/>
                </a:lnTo>
                <a:lnTo>
                  <a:pt x="61623" y="1548224"/>
                </a:lnTo>
                <a:lnTo>
                  <a:pt x="54952" y="1546955"/>
                </a:lnTo>
                <a:lnTo>
                  <a:pt x="48282" y="1545368"/>
                </a:lnTo>
                <a:lnTo>
                  <a:pt x="41929" y="1543146"/>
                </a:lnTo>
                <a:lnTo>
                  <a:pt x="36211" y="1540290"/>
                </a:lnTo>
                <a:lnTo>
                  <a:pt x="30494" y="1536798"/>
                </a:lnTo>
                <a:lnTo>
                  <a:pt x="24776" y="1532672"/>
                </a:lnTo>
                <a:lnTo>
                  <a:pt x="20329" y="1528546"/>
                </a:lnTo>
                <a:lnTo>
                  <a:pt x="15882" y="1523785"/>
                </a:lnTo>
                <a:lnTo>
                  <a:pt x="11753" y="1518390"/>
                </a:lnTo>
                <a:lnTo>
                  <a:pt x="8259" y="1512677"/>
                </a:lnTo>
                <a:lnTo>
                  <a:pt x="5400" y="1506646"/>
                </a:lnTo>
                <a:lnTo>
                  <a:pt x="2859" y="1500299"/>
                </a:lnTo>
                <a:lnTo>
                  <a:pt x="1588" y="1493951"/>
                </a:lnTo>
                <a:lnTo>
                  <a:pt x="317" y="1486651"/>
                </a:lnTo>
                <a:lnTo>
                  <a:pt x="0" y="1479986"/>
                </a:lnTo>
                <a:lnTo>
                  <a:pt x="0" y="1247022"/>
                </a:lnTo>
                <a:lnTo>
                  <a:pt x="317" y="1240357"/>
                </a:lnTo>
                <a:lnTo>
                  <a:pt x="1588" y="1233692"/>
                </a:lnTo>
                <a:lnTo>
                  <a:pt x="2859" y="1226709"/>
                </a:lnTo>
                <a:lnTo>
                  <a:pt x="5400" y="1220361"/>
                </a:lnTo>
                <a:lnTo>
                  <a:pt x="8259" y="1214966"/>
                </a:lnTo>
                <a:lnTo>
                  <a:pt x="11753" y="1209253"/>
                </a:lnTo>
                <a:lnTo>
                  <a:pt x="15882" y="1203857"/>
                </a:lnTo>
                <a:lnTo>
                  <a:pt x="20329" y="1199096"/>
                </a:lnTo>
                <a:lnTo>
                  <a:pt x="24776" y="1194653"/>
                </a:lnTo>
                <a:lnTo>
                  <a:pt x="30494" y="1190527"/>
                </a:lnTo>
                <a:lnTo>
                  <a:pt x="36211" y="1187035"/>
                </a:lnTo>
                <a:lnTo>
                  <a:pt x="41929" y="1184496"/>
                </a:lnTo>
                <a:lnTo>
                  <a:pt x="48282" y="1181640"/>
                </a:lnTo>
                <a:lnTo>
                  <a:pt x="54952" y="1180370"/>
                </a:lnTo>
                <a:lnTo>
                  <a:pt x="61623" y="1179101"/>
                </a:lnTo>
                <a:lnTo>
                  <a:pt x="68929" y="1178783"/>
                </a:lnTo>
                <a:lnTo>
                  <a:pt x="299221" y="1178783"/>
                </a:lnTo>
                <a:lnTo>
                  <a:pt x="303033" y="1158470"/>
                </a:lnTo>
                <a:lnTo>
                  <a:pt x="306845" y="1138158"/>
                </a:lnTo>
                <a:lnTo>
                  <a:pt x="311292" y="1118162"/>
                </a:lnTo>
                <a:lnTo>
                  <a:pt x="315739" y="1098167"/>
                </a:lnTo>
                <a:lnTo>
                  <a:pt x="321139" y="1078171"/>
                </a:lnTo>
                <a:lnTo>
                  <a:pt x="326221" y="1058493"/>
                </a:lnTo>
                <a:lnTo>
                  <a:pt x="332256" y="1038815"/>
                </a:lnTo>
                <a:lnTo>
                  <a:pt x="338291" y="1019454"/>
                </a:lnTo>
                <a:lnTo>
                  <a:pt x="344962" y="1000411"/>
                </a:lnTo>
                <a:lnTo>
                  <a:pt x="351632" y="981367"/>
                </a:lnTo>
                <a:lnTo>
                  <a:pt x="358621" y="962324"/>
                </a:lnTo>
                <a:lnTo>
                  <a:pt x="366244" y="943598"/>
                </a:lnTo>
                <a:lnTo>
                  <a:pt x="374185" y="924872"/>
                </a:lnTo>
                <a:lnTo>
                  <a:pt x="382444" y="906463"/>
                </a:lnTo>
                <a:lnTo>
                  <a:pt x="390703" y="888372"/>
                </a:lnTo>
                <a:lnTo>
                  <a:pt x="399279" y="870281"/>
                </a:lnTo>
                <a:lnTo>
                  <a:pt x="213139" y="734756"/>
                </a:lnTo>
                <a:lnTo>
                  <a:pt x="207422" y="730312"/>
                </a:lnTo>
                <a:lnTo>
                  <a:pt x="202657" y="725552"/>
                </a:lnTo>
                <a:lnTo>
                  <a:pt x="198528" y="720473"/>
                </a:lnTo>
                <a:lnTo>
                  <a:pt x="194716" y="715078"/>
                </a:lnTo>
                <a:lnTo>
                  <a:pt x="191540" y="709047"/>
                </a:lnTo>
                <a:lnTo>
                  <a:pt x="188998" y="703017"/>
                </a:lnTo>
                <a:lnTo>
                  <a:pt x="187092" y="696352"/>
                </a:lnTo>
                <a:lnTo>
                  <a:pt x="185504" y="690004"/>
                </a:lnTo>
                <a:lnTo>
                  <a:pt x="184869" y="683656"/>
                </a:lnTo>
                <a:lnTo>
                  <a:pt x="184869" y="676991"/>
                </a:lnTo>
                <a:lnTo>
                  <a:pt x="185187" y="670326"/>
                </a:lnTo>
                <a:lnTo>
                  <a:pt x="186457" y="663661"/>
                </a:lnTo>
                <a:lnTo>
                  <a:pt x="188363" y="657313"/>
                </a:lnTo>
                <a:lnTo>
                  <a:pt x="190904" y="650965"/>
                </a:lnTo>
                <a:lnTo>
                  <a:pt x="193763" y="644935"/>
                </a:lnTo>
                <a:lnTo>
                  <a:pt x="197575" y="638904"/>
                </a:lnTo>
                <a:lnTo>
                  <a:pt x="334797" y="451327"/>
                </a:lnTo>
                <a:lnTo>
                  <a:pt x="339244" y="445614"/>
                </a:lnTo>
                <a:lnTo>
                  <a:pt x="344009" y="440854"/>
                </a:lnTo>
                <a:lnTo>
                  <a:pt x="349409" y="436093"/>
                </a:lnTo>
                <a:lnTo>
                  <a:pt x="354491" y="432601"/>
                </a:lnTo>
                <a:lnTo>
                  <a:pt x="360527" y="429428"/>
                </a:lnTo>
                <a:lnTo>
                  <a:pt x="366562" y="426888"/>
                </a:lnTo>
                <a:lnTo>
                  <a:pt x="372915" y="424984"/>
                </a:lnTo>
                <a:lnTo>
                  <a:pt x="379585" y="423397"/>
                </a:lnTo>
                <a:lnTo>
                  <a:pt x="385938" y="422762"/>
                </a:lnTo>
                <a:lnTo>
                  <a:pt x="392609" y="422762"/>
                </a:lnTo>
                <a:lnTo>
                  <a:pt x="399279" y="423397"/>
                </a:lnTo>
                <a:lnTo>
                  <a:pt x="405632" y="424667"/>
                </a:lnTo>
                <a:lnTo>
                  <a:pt x="412303" y="426571"/>
                </a:lnTo>
                <a:lnTo>
                  <a:pt x="418655" y="428793"/>
                </a:lnTo>
                <a:lnTo>
                  <a:pt x="424691" y="431967"/>
                </a:lnTo>
                <a:lnTo>
                  <a:pt x="430726" y="435775"/>
                </a:lnTo>
                <a:lnTo>
                  <a:pt x="616866" y="571301"/>
                </a:lnTo>
                <a:lnTo>
                  <a:pt x="631795" y="557335"/>
                </a:lnTo>
                <a:lnTo>
                  <a:pt x="646724" y="543370"/>
                </a:lnTo>
                <a:lnTo>
                  <a:pt x="661654" y="529723"/>
                </a:lnTo>
                <a:lnTo>
                  <a:pt x="677218" y="516709"/>
                </a:lnTo>
                <a:lnTo>
                  <a:pt x="693101" y="503697"/>
                </a:lnTo>
                <a:lnTo>
                  <a:pt x="708665" y="491001"/>
                </a:lnTo>
                <a:lnTo>
                  <a:pt x="724547" y="478623"/>
                </a:lnTo>
                <a:lnTo>
                  <a:pt x="741065" y="466562"/>
                </a:lnTo>
                <a:lnTo>
                  <a:pt x="757900" y="454501"/>
                </a:lnTo>
                <a:lnTo>
                  <a:pt x="774418" y="443393"/>
                </a:lnTo>
                <a:lnTo>
                  <a:pt x="791570" y="431967"/>
                </a:lnTo>
                <a:lnTo>
                  <a:pt x="808723" y="421175"/>
                </a:lnTo>
                <a:lnTo>
                  <a:pt x="826194" y="410702"/>
                </a:lnTo>
                <a:lnTo>
                  <a:pt x="843982" y="400228"/>
                </a:lnTo>
                <a:lnTo>
                  <a:pt x="861770" y="390389"/>
                </a:lnTo>
                <a:lnTo>
                  <a:pt x="879876" y="380550"/>
                </a:lnTo>
                <a:lnTo>
                  <a:pt x="808088" y="161551"/>
                </a:lnTo>
                <a:lnTo>
                  <a:pt x="806182" y="154886"/>
                </a:lnTo>
                <a:lnTo>
                  <a:pt x="805547" y="147586"/>
                </a:lnTo>
                <a:lnTo>
                  <a:pt x="804911" y="140921"/>
                </a:lnTo>
                <a:lnTo>
                  <a:pt x="805229" y="134573"/>
                </a:lnTo>
                <a:lnTo>
                  <a:pt x="805864" y="127908"/>
                </a:lnTo>
                <a:lnTo>
                  <a:pt x="807770" y="121243"/>
                </a:lnTo>
                <a:lnTo>
                  <a:pt x="809676" y="114895"/>
                </a:lnTo>
                <a:lnTo>
                  <a:pt x="812217" y="109499"/>
                </a:lnTo>
                <a:lnTo>
                  <a:pt x="815711" y="103469"/>
                </a:lnTo>
                <a:lnTo>
                  <a:pt x="819523" y="98073"/>
                </a:lnTo>
                <a:lnTo>
                  <a:pt x="823970" y="93312"/>
                </a:lnTo>
                <a:lnTo>
                  <a:pt x="829052" y="88552"/>
                </a:lnTo>
                <a:lnTo>
                  <a:pt x="834135" y="84426"/>
                </a:lnTo>
                <a:lnTo>
                  <a:pt x="839852" y="80617"/>
                </a:lnTo>
                <a:lnTo>
                  <a:pt x="845888" y="77760"/>
                </a:lnTo>
                <a:lnTo>
                  <a:pt x="852558" y="75221"/>
                </a:lnTo>
                <a:lnTo>
                  <a:pt x="1073957" y="2857"/>
                </a:lnTo>
                <a:lnTo>
                  <a:pt x="1080628" y="1270"/>
                </a:lnTo>
                <a:lnTo>
                  <a:pt x="1087616" y="317"/>
                </a:lnTo>
                <a:lnTo>
                  <a:pt x="1094286" y="0"/>
                </a:lnTo>
                <a:close/>
              </a:path>
            </a:pathLst>
          </a:custGeom>
          <a:solidFill>
            <a:schemeClr val="bg1">
              <a:lumMod val="85000"/>
              <a:alpha val="25000"/>
            </a:schemeClr>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3250" name="任意多边形 17"/>
          <p:cNvSpPr/>
          <p:nvPr/>
        </p:nvSpPr>
        <p:spPr>
          <a:xfrm>
            <a:off x="-1587" y="0"/>
            <a:ext cx="5437187" cy="5143500"/>
          </a:xfrm>
          <a:custGeom>
            <a:avLst/>
            <a:gdLst/>
            <a:ahLst/>
            <a:cxnLst>
              <a:cxn ang="0">
                <a:pos x="0" y="0"/>
              </a:cxn>
              <a:cxn ang="0">
                <a:pos x="5429989" y="0"/>
              </a:cxn>
              <a:cxn ang="0">
                <a:pos x="1630727" y="386198"/>
              </a:cxn>
              <a:cxn ang="0">
                <a:pos x="0" y="386198"/>
              </a:cxn>
              <a:cxn ang="0">
                <a:pos x="0" y="0"/>
              </a:cxn>
            </a:cxnLst>
            <a:pathLst>
              <a:path w="5437991" h="6858000">
                <a:moveTo>
                  <a:pt x="0" y="0"/>
                </a:moveTo>
                <a:lnTo>
                  <a:pt x="5437991" y="0"/>
                </a:lnTo>
                <a:lnTo>
                  <a:pt x="1633127" y="6858000"/>
                </a:lnTo>
                <a:lnTo>
                  <a:pt x="0" y="6858000"/>
                </a:lnTo>
                <a:lnTo>
                  <a:pt x="0" y="0"/>
                </a:lnTo>
                <a:close/>
              </a:path>
            </a:pathLst>
          </a:custGeom>
          <a:solidFill>
            <a:srgbClr val="2462AD"/>
          </a:solidFill>
          <a:ln w="9525">
            <a:noFill/>
          </a:ln>
        </p:spPr>
        <p:txBody>
          <a:bodyPr/>
          <a:p>
            <a:endParaRPr lang="zh-CN" altLang="en-US"/>
          </a:p>
        </p:txBody>
      </p:sp>
      <p:sp>
        <p:nvSpPr>
          <p:cNvPr id="53251" name="椭圆 28"/>
          <p:cNvSpPr/>
          <p:nvPr/>
        </p:nvSpPr>
        <p:spPr>
          <a:xfrm>
            <a:off x="3203575" y="1995488"/>
            <a:ext cx="936625" cy="863600"/>
          </a:xfrm>
          <a:prstGeom prst="ellipse">
            <a:avLst/>
          </a:prstGeom>
          <a:solidFill>
            <a:srgbClr val="FFFFFF"/>
          </a:solidFill>
          <a:ln w="9525">
            <a:noFill/>
          </a:ln>
        </p:spPr>
        <p:txBody>
          <a:bodyPr anchor="ctr"/>
          <a:p>
            <a:pPr lvl="0" indent="0"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18" name="椭圆 32"/>
          <p:cNvSpPr>
            <a:spLocks noChangeArrowheads="1"/>
          </p:cNvSpPr>
          <p:nvPr/>
        </p:nvSpPr>
        <p:spPr bwMode="auto">
          <a:xfrm>
            <a:off x="3276600" y="2066925"/>
            <a:ext cx="811213" cy="720725"/>
          </a:xfrm>
          <a:prstGeom prst="ellipse">
            <a:avLst/>
          </a:prstGeom>
          <a:solidFill>
            <a:schemeClr val="accent4"/>
          </a:solidFill>
          <a:ln w="9525">
            <a:noFill/>
            <a:round/>
          </a:ln>
        </p:spPr>
        <p:txBody>
          <a:bodyPr lIns="0" tIns="0" rIns="0" bIns="0" anchor="ctr"/>
          <a:p>
            <a:pPr lvl="0" algn="ctr" eaLnBrk="1" fontAlgn="base" hangingPunct="1"/>
            <a:r>
              <a:rPr lang="en-US" altLang="zh-CN" sz="2000" strike="noStrike" noProof="1" dirty="0">
                <a:solidFill>
                  <a:srgbClr val="FFFFFF"/>
                </a:solidFill>
                <a:latin typeface="Arial Black" panose="020B0A04020102020204" pitchFamily="34" charset="0"/>
                <a:ea typeface="宋体" panose="02010600030101010101" pitchFamily="2" charset="-122"/>
                <a:cs typeface="+mn-ea"/>
              </a:rPr>
              <a:t>E</a:t>
            </a:r>
            <a:endParaRPr lang="en-US" altLang="zh-CN" sz="2000" strike="noStrike" noProof="1" dirty="0">
              <a:solidFill>
                <a:srgbClr val="FFFFFF"/>
              </a:solidFill>
              <a:latin typeface="Arial Black" panose="020B0A04020102020204" pitchFamily="34" charset="0"/>
              <a:ea typeface="宋体" panose="02010600030101010101" pitchFamily="2" charset="-122"/>
            </a:endParaRPr>
          </a:p>
        </p:txBody>
      </p:sp>
      <p:sp>
        <p:nvSpPr>
          <p:cNvPr id="22" name="文本框 36"/>
          <p:cNvSpPr txBox="1">
            <a:spLocks noChangeArrowheads="1"/>
          </p:cNvSpPr>
          <p:nvPr/>
        </p:nvSpPr>
        <p:spPr bwMode="auto">
          <a:xfrm>
            <a:off x="4284663" y="2211388"/>
            <a:ext cx="3722688" cy="503238"/>
          </a:xfrm>
          <a:prstGeom prst="rect">
            <a:avLst/>
          </a:prstGeom>
          <a:no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操作办法</a:t>
            </a:r>
            <a:endParaRPr kumimoji="0" lang="zh-CN" altLang="en-US" sz="32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53254" name="文本框 20"/>
          <p:cNvSpPr txBox="1"/>
          <p:nvPr/>
        </p:nvSpPr>
        <p:spPr>
          <a:xfrm>
            <a:off x="277813" y="411163"/>
            <a:ext cx="1347787" cy="3786187"/>
          </a:xfrm>
          <a:prstGeom prst="rect">
            <a:avLst/>
          </a:prstGeom>
          <a:noFill/>
          <a:ln w="9525">
            <a:noFill/>
          </a:ln>
        </p:spPr>
        <p:txBody>
          <a:bodyPr anchor="t">
            <a:spAutoFit/>
          </a:bodyPr>
          <a:p>
            <a:pPr lvl="0" indent="0" algn="ctr"/>
            <a:r>
              <a:rPr lang="zh-CN" altLang="en-US" sz="4800" dirty="0">
                <a:solidFill>
                  <a:srgbClr val="FFFFFF"/>
                </a:solidFill>
                <a:latin typeface="微软雅黑" panose="020B0503020204020204" pitchFamily="34" charset="-122"/>
                <a:ea typeface="微软雅黑" panose="020B0503020204020204" pitchFamily="34" charset="-122"/>
              </a:rPr>
              <a:t>开放型题目</a:t>
            </a:r>
            <a:endParaRPr lang="zh-CN" altLang="en-US" sz="4800" dirty="0">
              <a:solidFill>
                <a:srgbClr val="FFFFFF"/>
              </a:solidFill>
              <a:latin typeface="微软雅黑" panose="020B0503020204020204" pitchFamily="34" charset="-122"/>
              <a:ea typeface="微软雅黑" panose="020B0503020204020204" pitchFamily="34" charset="-122"/>
            </a:endParaRPr>
          </a:p>
        </p:txBody>
      </p:sp>
      <p:cxnSp>
        <p:nvCxnSpPr>
          <p:cNvPr id="53255" name="直接连接符 24"/>
          <p:cNvCxnSpPr/>
          <p:nvPr/>
        </p:nvCxnSpPr>
        <p:spPr>
          <a:xfrm>
            <a:off x="1320800" y="401638"/>
            <a:ext cx="11113" cy="3754437"/>
          </a:xfrm>
          <a:prstGeom prst="line">
            <a:avLst/>
          </a:prstGeom>
          <a:ln w="9525" cap="flat" cmpd="sng">
            <a:solidFill>
              <a:srgbClr val="FFFFFF"/>
            </a:solidFill>
            <a:prstDash val="sysDash"/>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style.rotation</p:attrName>
                                        </p:attrNameLst>
                                      </p:cBhvr>
                                      <p:tavLst>
                                        <p:tav tm="0">
                                          <p:val>
                                            <p:fltVal val="720.000000"/>
                                          </p:val>
                                        </p:tav>
                                        <p:tav tm="100000">
                                          <p:val>
                                            <p:fltVal val="0.000000"/>
                                          </p:val>
                                        </p:tav>
                                      </p:tavLst>
                                    </p:anim>
                                    <p:anim calcmode="lin" valueType="num">
                                      <p:cBhvr>
                                        <p:cTn id="9" dur="1000" fill="hold"/>
                                        <p:tgtEl>
                                          <p:spTgt spid="3"/>
                                        </p:tgtEl>
                                        <p:attrNameLst>
                                          <p:attrName>ppt_h</p:attrName>
                                        </p:attrNameLst>
                                      </p:cBhvr>
                                      <p:tavLst>
                                        <p:tav tm="0">
                                          <p:val>
                                            <p:fltVal val="0.000000"/>
                                          </p:val>
                                        </p:tav>
                                        <p:tav tm="100000">
                                          <p:val>
                                            <p:strVal val="#ppt_h"/>
                                          </p:val>
                                        </p:tav>
                                      </p:tavLst>
                                    </p:anim>
                                    <p:anim calcmode="lin" valueType="num">
                                      <p:cBhvr>
                                        <p:cTn id="10" dur="1000" fill="hold"/>
                                        <p:tgtEl>
                                          <p:spTgt spid="3"/>
                                        </p:tgtEl>
                                        <p:attrNameLst>
                                          <p:attrName>ppt_w</p:attrName>
                                        </p:attrNameLst>
                                      </p:cBhvr>
                                      <p:tavLst>
                                        <p:tav tm="0">
                                          <p:val>
                                            <p:fltVal val="0.00000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1" name="直接连接符 10"/>
          <p:cNvCxnSpPr/>
          <p:nvPr/>
        </p:nvCxnSpPr>
        <p:spPr>
          <a:xfrm>
            <a:off x="1187450" y="771525"/>
            <a:ext cx="2232025"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316288" y="658813"/>
            <a:ext cx="206375" cy="207963"/>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4" name="标题层"/>
          <p:cNvSpPr txBox="1"/>
          <p:nvPr/>
        </p:nvSpPr>
        <p:spPr bwMode="auto">
          <a:xfrm>
            <a:off x="1258888" y="339725"/>
            <a:ext cx="2233613" cy="483235"/>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操作步骤</a:t>
            </a:r>
            <a:endParaRPr kumimoji="0" lang="zh-CN" altLang="en-US" sz="2400" b="1"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3"/>
          <p:cNvGrpSpPr/>
          <p:nvPr/>
        </p:nvGrpSpPr>
        <p:grpSpPr>
          <a:xfrm>
            <a:off x="468313" y="400050"/>
            <a:ext cx="714375" cy="714375"/>
            <a:chOff x="2195736" y="1707654"/>
            <a:chExt cx="1296144" cy="1296144"/>
          </a:xfrm>
        </p:grpSpPr>
        <p:sp>
          <p:nvSpPr>
            <p:cNvPr id="15" name="椭圆 2"/>
            <p:cNvSpPr/>
            <p:nvPr/>
          </p:nvSpPr>
          <p:spPr>
            <a:xfrm>
              <a:off x="2195736" y="1707654"/>
              <a:ext cx="1296144" cy="1296144"/>
            </a:xfrm>
            <a:custGeom>
              <a:avLst/>
              <a:gdLst/>
              <a:ahLst/>
              <a:cxnLst/>
              <a:rect l="l" t="t" r="r" b="b"/>
              <a:pathLst>
                <a:path w="1296144" h="1296144">
                  <a:moveTo>
                    <a:pt x="648072" y="144016"/>
                  </a:moveTo>
                  <a:cubicBezTo>
                    <a:pt x="369690" y="144016"/>
                    <a:pt x="144016" y="369690"/>
                    <a:pt x="144016" y="648072"/>
                  </a:cubicBezTo>
                  <a:cubicBezTo>
                    <a:pt x="144016" y="926454"/>
                    <a:pt x="369690" y="1152128"/>
                    <a:pt x="648072" y="1152128"/>
                  </a:cubicBezTo>
                  <a:cubicBezTo>
                    <a:pt x="926454" y="1152128"/>
                    <a:pt x="1152128" y="926454"/>
                    <a:pt x="1152128" y="648072"/>
                  </a:cubicBezTo>
                  <a:cubicBezTo>
                    <a:pt x="1152128" y="369690"/>
                    <a:pt x="926454" y="144016"/>
                    <a:pt x="648072" y="144016"/>
                  </a:cubicBezTo>
                  <a:close/>
                  <a:moveTo>
                    <a:pt x="648072" y="0"/>
                  </a:moveTo>
                  <a:cubicBezTo>
                    <a:pt x="1005992" y="0"/>
                    <a:pt x="1296144" y="290152"/>
                    <a:pt x="1296144" y="648072"/>
                  </a:cubicBezTo>
                  <a:cubicBezTo>
                    <a:pt x="1296144" y="1005992"/>
                    <a:pt x="1005992" y="1296144"/>
                    <a:pt x="648072" y="1296144"/>
                  </a:cubicBezTo>
                  <a:cubicBezTo>
                    <a:pt x="290152" y="1296144"/>
                    <a:pt x="0" y="1005992"/>
                    <a:pt x="0" y="648072"/>
                  </a:cubicBezTo>
                  <a:cubicBezTo>
                    <a:pt x="0" y="290152"/>
                    <a:pt x="290152" y="0"/>
                    <a:pt x="648072" y="0"/>
                  </a:cubicBezTo>
                  <a:close/>
                </a:path>
              </a:pathLst>
            </a:custGeom>
            <a:solidFill>
              <a:srgbClr val="246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燕尾形 6"/>
            <p:cNvSpPr/>
            <p:nvPr/>
          </p:nvSpPr>
          <p:spPr>
            <a:xfrm>
              <a:off x="2452084" y="2012968"/>
              <a:ext cx="783447" cy="685516"/>
            </a:xfrm>
            <a:custGeom>
              <a:avLst/>
              <a:gdLst/>
              <a:ahLst/>
              <a:cxnLst/>
              <a:rect l="l" t="t" r="r" b="b"/>
              <a:pathLst>
                <a:path w="1074036" h="936104">
                  <a:moveTo>
                    <a:pt x="353956" y="0"/>
                  </a:moveTo>
                  <a:lnTo>
                    <a:pt x="684689" y="0"/>
                  </a:lnTo>
                  <a:lnTo>
                    <a:pt x="1074036" y="468052"/>
                  </a:lnTo>
                  <a:lnTo>
                    <a:pt x="684689" y="936104"/>
                  </a:lnTo>
                  <a:lnTo>
                    <a:pt x="353956" y="936104"/>
                  </a:lnTo>
                  <a:lnTo>
                    <a:pt x="607658" y="631118"/>
                  </a:lnTo>
                  <a:lnTo>
                    <a:pt x="0" y="631118"/>
                  </a:lnTo>
                  <a:lnTo>
                    <a:pt x="0" y="343086"/>
                  </a:lnTo>
                  <a:lnTo>
                    <a:pt x="639351" y="343086"/>
                  </a:lnTo>
                  <a:close/>
                </a:path>
              </a:pathLst>
            </a:custGeom>
            <a:noFill/>
            <a:ln w="25400">
              <a:solidFill>
                <a:srgbClr val="2462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2" name="AutoShape 4"/>
          <p:cNvSpPr/>
          <p:nvPr/>
        </p:nvSpPr>
        <p:spPr>
          <a:xfrm>
            <a:off x="5498465" y="2067560"/>
            <a:ext cx="1257300" cy="1801813"/>
          </a:xfrm>
          <a:prstGeom prst="chevron">
            <a:avLst>
              <a:gd name="adj" fmla="val 52504"/>
            </a:avLst>
          </a:prstGeom>
          <a:solidFill>
            <a:srgbClr val="0099CC"/>
          </a:solidFill>
          <a:ln w="9525">
            <a:noFill/>
          </a:ln>
        </p:spPr>
        <p:txBody>
          <a:bodyPr wrap="none" anchor="ctr"/>
          <a:p>
            <a:pPr lvl="0" indent="0"/>
            <a:endParaRPr lang="zh-CN" altLang="en-US" dirty="0">
              <a:solidFill>
                <a:srgbClr val="000000"/>
              </a:solidFill>
              <a:latin typeface="华文隶书" panose="02010800040101010101" pitchFamily="2" charset="-122"/>
              <a:ea typeface="华文隶书" panose="02010800040101010101" pitchFamily="2" charset="-122"/>
              <a:sym typeface="华文隶书" panose="02010800040101010101" pitchFamily="2" charset="-122"/>
            </a:endParaRPr>
          </a:p>
          <a:p>
            <a:pPr lvl="0" indent="0"/>
            <a:endParaRPr lang="en-US" altLang="x-none" sz="3200" b="1" dirty="0">
              <a:solidFill>
                <a:srgbClr val="000000"/>
              </a:solidFill>
              <a:latin typeface="微软雅黑" panose="020B0503020204020204" pitchFamily="34" charset="-122"/>
              <a:ea typeface="宋体" panose="02010600030101010101" pitchFamily="2" charset="-122"/>
              <a:sym typeface="微软雅黑" panose="020B0503020204020204" pitchFamily="34" charset="-122"/>
            </a:endParaRPr>
          </a:p>
          <a:p>
            <a:pPr lvl="0" indent="0"/>
            <a:endParaRPr lang="zh-CN" altLang="en-US" b="1" dirty="0">
              <a:solidFill>
                <a:srgbClr val="000000"/>
              </a:solidFill>
              <a:latin typeface="华文琥珀" panose="02010800040101010101" pitchFamily="2" charset="-122"/>
              <a:ea typeface="华文琥珀" panose="02010800040101010101" pitchFamily="2" charset="-122"/>
              <a:sym typeface="华文琥珀" panose="02010800040101010101" pitchFamily="2" charset="-122"/>
            </a:endParaRPr>
          </a:p>
        </p:txBody>
      </p:sp>
      <p:grpSp>
        <p:nvGrpSpPr>
          <p:cNvPr id="6" name="Group 26"/>
          <p:cNvGrpSpPr/>
          <p:nvPr/>
        </p:nvGrpSpPr>
        <p:grpSpPr>
          <a:xfrm>
            <a:off x="420370" y="2210435"/>
            <a:ext cx="1652588" cy="1603375"/>
            <a:chOff x="0" y="0"/>
            <a:chExt cx="1653279" cy="1603369"/>
          </a:xfrm>
        </p:grpSpPr>
        <p:grpSp>
          <p:nvGrpSpPr>
            <p:cNvPr id="50201" name="Group 27"/>
            <p:cNvGrpSpPr/>
            <p:nvPr/>
          </p:nvGrpSpPr>
          <p:grpSpPr>
            <a:xfrm>
              <a:off x="0" y="0"/>
              <a:ext cx="1653279" cy="1603369"/>
              <a:chOff x="0" y="0"/>
              <a:chExt cx="1392" cy="1361"/>
            </a:xfrm>
          </p:grpSpPr>
          <p:sp>
            <p:nvSpPr>
              <p:cNvPr id="50202" name="Oval 33"/>
              <p:cNvSpPr/>
              <p:nvPr/>
            </p:nvSpPr>
            <p:spPr>
              <a:xfrm>
                <a:off x="31" y="0"/>
                <a:ext cx="1361" cy="1361"/>
              </a:xfrm>
              <a:prstGeom prst="ellipse">
                <a:avLst/>
              </a:prstGeom>
              <a:gradFill rotWithShape="1">
                <a:gsLst>
                  <a:gs pos="0">
                    <a:srgbClr val="0099CC"/>
                  </a:gs>
                  <a:gs pos="50000">
                    <a:srgbClr val="FFFFFF"/>
                  </a:gs>
                  <a:gs pos="100000">
                    <a:srgbClr val="0099CC"/>
                  </a:gs>
                </a:gsLst>
                <a:lin ang="2700000" scaled="1"/>
                <a:tileRect/>
              </a:gradFill>
              <a:ln w="9525">
                <a:noFill/>
              </a:ln>
            </p:spPr>
            <p:txBody>
              <a:bodyPr wrap="none" anchor="ctr">
                <a:spAutoFit/>
              </a:bodyPr>
              <a:p>
                <a:pPr lvl="0" indent="0"/>
                <a:endParaRPr lang="zh-CN" altLang="en-US"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50203" name="Oval 34"/>
              <p:cNvSpPr/>
              <p:nvPr/>
            </p:nvSpPr>
            <p:spPr>
              <a:xfrm>
                <a:off x="0" y="0"/>
                <a:ext cx="1361" cy="1361"/>
              </a:xfrm>
              <a:prstGeom prst="ellipse">
                <a:avLst/>
              </a:prstGeom>
              <a:gradFill rotWithShape="1">
                <a:gsLst>
                  <a:gs pos="0">
                    <a:srgbClr val="0099CC"/>
                  </a:gs>
                  <a:gs pos="100000">
                    <a:srgbClr val="000000"/>
                  </a:gs>
                </a:gsLst>
                <a:lin ang="2700000" scaled="1"/>
                <a:tileRect/>
              </a:gradFill>
              <a:ln w="9525">
                <a:noFill/>
              </a:ln>
            </p:spPr>
            <p:txBody>
              <a:bodyPr wrap="none" anchor="ctr">
                <a:spAutoFit/>
              </a:bodyPr>
              <a:p>
                <a:pPr lvl="0" indent="0"/>
                <a:endParaRPr lang="zh-CN" altLang="en-US"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50204" name="Oval 35"/>
              <p:cNvSpPr/>
              <p:nvPr/>
            </p:nvSpPr>
            <p:spPr>
              <a:xfrm>
                <a:off x="68" y="89"/>
                <a:ext cx="1183" cy="1183"/>
              </a:xfrm>
              <a:prstGeom prst="ellipse">
                <a:avLst/>
              </a:prstGeom>
              <a:gradFill rotWithShape="1">
                <a:gsLst>
                  <a:gs pos="0">
                    <a:srgbClr val="0099CC"/>
                  </a:gs>
                  <a:gs pos="50000">
                    <a:srgbClr val="00536E"/>
                  </a:gs>
                  <a:gs pos="100000">
                    <a:srgbClr val="0099CC"/>
                  </a:gs>
                </a:gsLst>
                <a:lin ang="18900000" scaled="1"/>
                <a:tileRect/>
              </a:gradFill>
              <a:ln w="9525">
                <a:noFill/>
              </a:ln>
            </p:spPr>
            <p:txBody>
              <a:bodyPr anchor="ctr">
                <a:spAutoFit/>
              </a:bodyPr>
              <a:p>
                <a:pPr lvl="0" indent="0"/>
                <a:endParaRPr lang="zh-CN" altLang="en-US"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50205" name="Oval 36"/>
              <p:cNvSpPr/>
              <p:nvPr/>
            </p:nvSpPr>
            <p:spPr>
              <a:xfrm>
                <a:off x="90" y="91"/>
                <a:ext cx="1183" cy="1183"/>
              </a:xfrm>
              <a:prstGeom prst="ellipse">
                <a:avLst/>
              </a:prstGeom>
              <a:gradFill rotWithShape="1">
                <a:gsLst>
                  <a:gs pos="0">
                    <a:srgbClr val="006182"/>
                  </a:gs>
                  <a:gs pos="100000">
                    <a:srgbClr val="0099CC"/>
                  </a:gs>
                </a:gsLst>
                <a:lin ang="2700000" scaled="1"/>
                <a:tileRect/>
              </a:gradFill>
              <a:ln w="9525">
                <a:noFill/>
              </a:ln>
            </p:spPr>
            <p:txBody>
              <a:bodyPr anchor="ctr">
                <a:spAutoFit/>
              </a:bodyPr>
              <a:p>
                <a:pPr lvl="0" indent="0"/>
                <a:endParaRPr lang="zh-CN" altLang="en-US"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50206" name="Oval 37"/>
              <p:cNvSpPr/>
              <p:nvPr/>
            </p:nvSpPr>
            <p:spPr>
              <a:xfrm>
                <a:off x="153" y="148"/>
                <a:ext cx="1065" cy="1065"/>
              </a:xfrm>
              <a:prstGeom prst="ellipse">
                <a:avLst/>
              </a:prstGeom>
              <a:solidFill>
                <a:srgbClr val="333333"/>
              </a:solidFill>
              <a:ln w="9525">
                <a:noFill/>
              </a:ln>
            </p:spPr>
            <p:txBody>
              <a:bodyPr anchor="ctr">
                <a:spAutoFit/>
              </a:bodyPr>
              <a:p>
                <a:pPr lvl="0" indent="0"/>
                <a:endParaRPr lang="zh-CN" altLang="en-US"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grpSp>
            <p:nvGrpSpPr>
              <p:cNvPr id="50207" name="Group 33"/>
              <p:cNvGrpSpPr/>
              <p:nvPr/>
            </p:nvGrpSpPr>
            <p:grpSpPr>
              <a:xfrm>
                <a:off x="143" y="160"/>
                <a:ext cx="1083" cy="1031"/>
                <a:chOff x="0" y="0"/>
                <a:chExt cx="1313" cy="1252"/>
              </a:xfrm>
            </p:grpSpPr>
            <p:sp>
              <p:nvSpPr>
                <p:cNvPr id="50208" name="Oval 39"/>
                <p:cNvSpPr/>
                <p:nvPr/>
              </p:nvSpPr>
              <p:spPr>
                <a:xfrm>
                  <a:off x="0" y="0"/>
                  <a:ext cx="1250" cy="1252"/>
                </a:xfrm>
                <a:prstGeom prst="ellipse">
                  <a:avLst/>
                </a:prstGeom>
                <a:gradFill rotWithShape="1">
                  <a:gsLst>
                    <a:gs pos="0">
                      <a:srgbClr val="636869"/>
                    </a:gs>
                    <a:gs pos="100000">
                      <a:srgbClr val="D6E1E2"/>
                    </a:gs>
                  </a:gsLst>
                  <a:lin ang="5400000" scaled="1"/>
                  <a:tileRect/>
                </a:gradFill>
                <a:ln w="9525">
                  <a:noFill/>
                </a:ln>
              </p:spPr>
              <p:txBody>
                <a:bodyPr wrap="none" anchor="ctr"/>
                <a:p>
                  <a:pPr lvl="0" indent="0"/>
                  <a:endParaRPr lang="zh-CN" altLang="en-US"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50209" name="Oval 40"/>
                <p:cNvSpPr/>
                <p:nvPr/>
              </p:nvSpPr>
              <p:spPr>
                <a:xfrm>
                  <a:off x="92" y="7"/>
                  <a:ext cx="1221" cy="1221"/>
                </a:xfrm>
                <a:prstGeom prst="ellipse">
                  <a:avLst/>
                </a:prstGeom>
                <a:gradFill rotWithShape="1">
                  <a:gsLst>
                    <a:gs pos="0">
                      <a:srgbClr val="D6E1E2"/>
                    </a:gs>
                    <a:gs pos="100000">
                      <a:srgbClr val="F1F5F5"/>
                    </a:gs>
                  </a:gsLst>
                  <a:lin ang="5400000" scaled="1"/>
                  <a:tileRect/>
                </a:gradFill>
                <a:ln w="9525">
                  <a:noFill/>
                </a:ln>
              </p:spPr>
              <p:txBody>
                <a:bodyPr wrap="none" anchor="ctr"/>
                <a:p>
                  <a:pPr lvl="0" indent="0"/>
                  <a:endParaRPr lang="zh-CN" altLang="en-US"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50210" name="Oval 41"/>
                <p:cNvSpPr/>
                <p:nvPr/>
              </p:nvSpPr>
              <p:spPr>
                <a:xfrm>
                  <a:off x="71" y="19"/>
                  <a:ext cx="1161" cy="1141"/>
                </a:xfrm>
                <a:prstGeom prst="ellipse">
                  <a:avLst/>
                </a:prstGeom>
                <a:gradFill rotWithShape="1">
                  <a:gsLst>
                    <a:gs pos="0">
                      <a:srgbClr val="AAB2B3"/>
                    </a:gs>
                    <a:gs pos="100000">
                      <a:srgbClr val="D6E1E2"/>
                    </a:gs>
                  </a:gsLst>
                  <a:lin ang="5400000" scaled="1"/>
                  <a:tileRect/>
                </a:gradFill>
                <a:ln w="9525">
                  <a:noFill/>
                </a:ln>
              </p:spPr>
              <p:txBody>
                <a:bodyPr wrap="none" anchor="ctr"/>
                <a:p>
                  <a:pPr lvl="0" indent="0"/>
                  <a:endParaRPr lang="zh-CN" altLang="en-US"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50211" name="Oval 42"/>
                <p:cNvSpPr/>
                <p:nvPr/>
              </p:nvSpPr>
              <p:spPr>
                <a:xfrm>
                  <a:off x="80" y="43"/>
                  <a:ext cx="1179" cy="1051"/>
                </a:xfrm>
                <a:prstGeom prst="ellipse">
                  <a:avLst/>
                </a:prstGeom>
                <a:gradFill rotWithShape="1">
                  <a:gsLst>
                    <a:gs pos="0">
                      <a:srgbClr val="FFFFFF"/>
                    </a:gs>
                    <a:gs pos="100000">
                      <a:srgbClr val="D6E1E2"/>
                    </a:gs>
                  </a:gsLst>
                  <a:lin ang="5400000" scaled="1"/>
                  <a:tileRect/>
                </a:gradFill>
                <a:ln w="9525">
                  <a:noFill/>
                </a:ln>
              </p:spPr>
              <p:txBody>
                <a:bodyPr wrap="none" anchor="ctr"/>
                <a:p>
                  <a:pPr lvl="0" indent="0" algn="ctr"/>
                  <a:endParaRPr lang="zh-CN" altLang="en-US" sz="1600" b="1"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grpSp>
          <p:sp>
            <p:nvSpPr>
              <p:cNvPr id="50212" name="Text Box 43"/>
              <p:cNvSpPr/>
              <p:nvPr/>
            </p:nvSpPr>
            <p:spPr>
              <a:xfrm>
                <a:off x="230" y="391"/>
                <a:ext cx="269" cy="587"/>
              </a:xfrm>
              <a:prstGeom prst="rect">
                <a:avLst/>
              </a:prstGeom>
              <a:noFill/>
              <a:ln w="9525">
                <a:noFill/>
              </a:ln>
            </p:spPr>
            <p:txBody>
              <a:bodyPr wrap="none" anchor="t">
                <a:spAutoFit/>
              </a:bodyPr>
              <a:p>
                <a:pPr lvl="0" indent="0"/>
                <a:endParaRPr lang="zh-CN" altLang="en-US" b="1" dirty="0">
                  <a:solidFill>
                    <a:srgbClr val="000000"/>
                  </a:solidFill>
                  <a:latin typeface="Verdana" panose="020B0604030504040204" pitchFamily="34" charset="0"/>
                  <a:ea typeface="宋体" panose="02010600030101010101" pitchFamily="2" charset="-122"/>
                  <a:sym typeface="Verdana" panose="020B0604030504040204" pitchFamily="34" charset="0"/>
                </a:endParaRPr>
              </a:p>
            </p:txBody>
          </p:sp>
        </p:grpSp>
        <p:sp>
          <p:nvSpPr>
            <p:cNvPr id="50213" name="Text Box 19"/>
            <p:cNvSpPr/>
            <p:nvPr/>
          </p:nvSpPr>
          <p:spPr>
            <a:xfrm>
              <a:off x="223902" y="431800"/>
              <a:ext cx="1133114" cy="722627"/>
            </a:xfrm>
            <a:prstGeom prst="rect">
              <a:avLst/>
            </a:prstGeom>
            <a:noFill/>
            <a:ln w="9525">
              <a:noFill/>
            </a:ln>
          </p:spPr>
          <p:txBody>
            <a:bodyPr anchor="t">
              <a:spAutoFit/>
            </a:bodyPr>
            <a:p>
              <a:pPr lvl="0" indent="0" algn="ctr"/>
              <a:r>
                <a:rPr lang="zh-CN" altLang="en-US" sz="2000" b="1" dirty="0">
                  <a:solidFill>
                    <a:srgbClr val="244061"/>
                  </a:solidFill>
                  <a:latin typeface="微软雅黑" panose="020B0503020204020204" pitchFamily="34" charset="-122"/>
                  <a:ea typeface="微软雅黑" panose="020B0503020204020204" pitchFamily="34" charset="-122"/>
                  <a:sym typeface="Verdana" panose="020B0604030504040204" pitchFamily="34" charset="0"/>
                </a:rPr>
                <a:t>引出</a:t>
              </a:r>
              <a:endParaRPr lang="zh-CN" altLang="en-US" sz="2000" b="1" dirty="0">
                <a:solidFill>
                  <a:srgbClr val="244061"/>
                </a:solidFill>
                <a:latin typeface="微软雅黑" panose="020B0503020204020204" pitchFamily="34" charset="-122"/>
                <a:ea typeface="微软雅黑" panose="020B0503020204020204" pitchFamily="34" charset="-122"/>
                <a:sym typeface="Verdana" panose="020B0604030504040204" pitchFamily="34" charset="0"/>
              </a:endParaRPr>
            </a:p>
            <a:p>
              <a:pPr lvl="0" indent="0" algn="ctr"/>
              <a:r>
                <a:rPr lang="zh-CN" altLang="en-US" sz="2000" b="1" dirty="0">
                  <a:solidFill>
                    <a:srgbClr val="244061"/>
                  </a:solidFill>
                  <a:latin typeface="微软雅黑" panose="020B0503020204020204" pitchFamily="34" charset="-122"/>
                  <a:ea typeface="微软雅黑" panose="020B0503020204020204" pitchFamily="34" charset="-122"/>
                  <a:sym typeface="Verdana" panose="020B0604030504040204" pitchFamily="34" charset="0"/>
                </a:rPr>
                <a:t>话题</a:t>
              </a:r>
              <a:endParaRPr lang="zh-CN" altLang="en-US" sz="2000" b="1" dirty="0">
                <a:solidFill>
                  <a:srgbClr val="244061"/>
                </a:solidFill>
                <a:latin typeface="微软雅黑" panose="020B0503020204020204" pitchFamily="34" charset="-122"/>
                <a:ea typeface="微软雅黑" panose="020B0503020204020204" pitchFamily="34" charset="-122"/>
                <a:sym typeface="Verdana" panose="020B0604030504040204" pitchFamily="34" charset="0"/>
              </a:endParaRPr>
            </a:p>
          </p:txBody>
        </p:sp>
      </p:grpSp>
      <p:sp>
        <p:nvSpPr>
          <p:cNvPr id="64" name="AutoShape 4"/>
          <p:cNvSpPr/>
          <p:nvPr/>
        </p:nvSpPr>
        <p:spPr>
          <a:xfrm>
            <a:off x="1958658" y="2067560"/>
            <a:ext cx="1257300" cy="1801813"/>
          </a:xfrm>
          <a:prstGeom prst="chevron">
            <a:avLst>
              <a:gd name="adj" fmla="val 52504"/>
            </a:avLst>
          </a:prstGeom>
          <a:solidFill>
            <a:srgbClr val="0099CC"/>
          </a:solidFill>
          <a:ln w="9525">
            <a:noFill/>
          </a:ln>
        </p:spPr>
        <p:txBody>
          <a:bodyPr wrap="none" anchor="ctr"/>
          <a:p>
            <a:pPr lvl="0" indent="0"/>
            <a:endParaRPr lang="en-US" altLang="x-none" sz="3200" b="1" dirty="0">
              <a:solidFill>
                <a:srgbClr val="000000"/>
              </a:solidFill>
              <a:latin typeface="微软雅黑" panose="020B0503020204020204" pitchFamily="34" charset="-122"/>
              <a:ea typeface="宋体" panose="02010600030101010101" pitchFamily="2" charset="-122"/>
              <a:sym typeface="微软雅黑" panose="020B0503020204020204" pitchFamily="34" charset="-122"/>
            </a:endParaRPr>
          </a:p>
        </p:txBody>
      </p:sp>
      <p:grpSp>
        <p:nvGrpSpPr>
          <p:cNvPr id="24" name="Group 26"/>
          <p:cNvGrpSpPr/>
          <p:nvPr/>
        </p:nvGrpSpPr>
        <p:grpSpPr>
          <a:xfrm>
            <a:off x="3561080" y="2193925"/>
            <a:ext cx="1652588" cy="1603375"/>
            <a:chOff x="0" y="0"/>
            <a:chExt cx="1653279" cy="1603369"/>
          </a:xfrm>
        </p:grpSpPr>
        <p:grpSp>
          <p:nvGrpSpPr>
            <p:cNvPr id="25" name="Group 27"/>
            <p:cNvGrpSpPr/>
            <p:nvPr/>
          </p:nvGrpSpPr>
          <p:grpSpPr>
            <a:xfrm>
              <a:off x="0" y="0"/>
              <a:ext cx="1653279" cy="1603369"/>
              <a:chOff x="0" y="0"/>
              <a:chExt cx="1392" cy="1361"/>
            </a:xfrm>
          </p:grpSpPr>
          <p:sp>
            <p:nvSpPr>
              <p:cNvPr id="26" name="Oval 33"/>
              <p:cNvSpPr/>
              <p:nvPr/>
            </p:nvSpPr>
            <p:spPr>
              <a:xfrm>
                <a:off x="31" y="0"/>
                <a:ext cx="1361" cy="1361"/>
              </a:xfrm>
              <a:prstGeom prst="ellipse">
                <a:avLst/>
              </a:prstGeom>
              <a:gradFill rotWithShape="1">
                <a:gsLst>
                  <a:gs pos="0">
                    <a:srgbClr val="0099CC"/>
                  </a:gs>
                  <a:gs pos="50000">
                    <a:srgbClr val="FFFFFF"/>
                  </a:gs>
                  <a:gs pos="100000">
                    <a:srgbClr val="0099CC"/>
                  </a:gs>
                </a:gsLst>
                <a:lin ang="2700000" scaled="1"/>
                <a:tileRect/>
              </a:gradFill>
              <a:ln w="9525">
                <a:noFill/>
              </a:ln>
            </p:spPr>
            <p:txBody>
              <a:bodyPr wrap="none" anchor="ctr">
                <a:spAutoFit/>
              </a:bodyPr>
              <a:p>
                <a:pPr lvl="0" indent="0"/>
                <a:endParaRPr lang="zh-CN" altLang="en-US"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27" name="Oval 34"/>
              <p:cNvSpPr/>
              <p:nvPr/>
            </p:nvSpPr>
            <p:spPr>
              <a:xfrm>
                <a:off x="0" y="0"/>
                <a:ext cx="1361" cy="1361"/>
              </a:xfrm>
              <a:prstGeom prst="ellipse">
                <a:avLst/>
              </a:prstGeom>
              <a:gradFill rotWithShape="1">
                <a:gsLst>
                  <a:gs pos="0">
                    <a:srgbClr val="0099CC"/>
                  </a:gs>
                  <a:gs pos="100000">
                    <a:srgbClr val="000000"/>
                  </a:gs>
                </a:gsLst>
                <a:lin ang="2700000" scaled="1"/>
                <a:tileRect/>
              </a:gradFill>
              <a:ln w="9525">
                <a:noFill/>
              </a:ln>
            </p:spPr>
            <p:txBody>
              <a:bodyPr wrap="none" anchor="ctr">
                <a:spAutoFit/>
              </a:bodyPr>
              <a:p>
                <a:pPr lvl="0" indent="0"/>
                <a:endParaRPr lang="zh-CN" altLang="en-US"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28" name="Oval 35"/>
              <p:cNvSpPr/>
              <p:nvPr/>
            </p:nvSpPr>
            <p:spPr>
              <a:xfrm>
                <a:off x="68" y="89"/>
                <a:ext cx="1183" cy="1183"/>
              </a:xfrm>
              <a:prstGeom prst="ellipse">
                <a:avLst/>
              </a:prstGeom>
              <a:gradFill rotWithShape="1">
                <a:gsLst>
                  <a:gs pos="0">
                    <a:srgbClr val="0099CC"/>
                  </a:gs>
                  <a:gs pos="50000">
                    <a:srgbClr val="00536E"/>
                  </a:gs>
                  <a:gs pos="100000">
                    <a:srgbClr val="0099CC"/>
                  </a:gs>
                </a:gsLst>
                <a:lin ang="18900000" scaled="1"/>
                <a:tileRect/>
              </a:gradFill>
              <a:ln w="9525">
                <a:noFill/>
              </a:ln>
            </p:spPr>
            <p:txBody>
              <a:bodyPr anchor="ctr">
                <a:spAutoFit/>
              </a:bodyPr>
              <a:p>
                <a:pPr lvl="0" indent="0"/>
                <a:endParaRPr lang="zh-CN" altLang="en-US"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29" name="Oval 36"/>
              <p:cNvSpPr/>
              <p:nvPr/>
            </p:nvSpPr>
            <p:spPr>
              <a:xfrm>
                <a:off x="90" y="91"/>
                <a:ext cx="1183" cy="1183"/>
              </a:xfrm>
              <a:prstGeom prst="ellipse">
                <a:avLst/>
              </a:prstGeom>
              <a:gradFill rotWithShape="1">
                <a:gsLst>
                  <a:gs pos="0">
                    <a:srgbClr val="006182"/>
                  </a:gs>
                  <a:gs pos="100000">
                    <a:srgbClr val="0099CC"/>
                  </a:gs>
                </a:gsLst>
                <a:lin ang="2700000" scaled="1"/>
                <a:tileRect/>
              </a:gradFill>
              <a:ln w="9525">
                <a:noFill/>
              </a:ln>
            </p:spPr>
            <p:txBody>
              <a:bodyPr anchor="ctr">
                <a:spAutoFit/>
              </a:bodyPr>
              <a:p>
                <a:pPr lvl="0" indent="0"/>
                <a:endParaRPr lang="zh-CN" altLang="en-US"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30" name="Oval 37"/>
              <p:cNvSpPr/>
              <p:nvPr/>
            </p:nvSpPr>
            <p:spPr>
              <a:xfrm>
                <a:off x="153" y="148"/>
                <a:ext cx="1065" cy="1065"/>
              </a:xfrm>
              <a:prstGeom prst="ellipse">
                <a:avLst/>
              </a:prstGeom>
              <a:solidFill>
                <a:srgbClr val="333333"/>
              </a:solidFill>
              <a:ln w="9525">
                <a:noFill/>
              </a:ln>
            </p:spPr>
            <p:txBody>
              <a:bodyPr anchor="ctr">
                <a:spAutoFit/>
              </a:bodyPr>
              <a:p>
                <a:pPr lvl="0" indent="0"/>
                <a:endParaRPr lang="zh-CN" altLang="en-US"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grpSp>
            <p:nvGrpSpPr>
              <p:cNvPr id="31" name="Group 33"/>
              <p:cNvGrpSpPr/>
              <p:nvPr/>
            </p:nvGrpSpPr>
            <p:grpSpPr>
              <a:xfrm>
                <a:off x="143" y="160"/>
                <a:ext cx="1083" cy="1031"/>
                <a:chOff x="0" y="0"/>
                <a:chExt cx="1313" cy="1252"/>
              </a:xfrm>
            </p:grpSpPr>
            <p:sp>
              <p:nvSpPr>
                <p:cNvPr id="32" name="Oval 39"/>
                <p:cNvSpPr/>
                <p:nvPr/>
              </p:nvSpPr>
              <p:spPr>
                <a:xfrm>
                  <a:off x="0" y="0"/>
                  <a:ext cx="1250" cy="1252"/>
                </a:xfrm>
                <a:prstGeom prst="ellipse">
                  <a:avLst/>
                </a:prstGeom>
                <a:gradFill rotWithShape="1">
                  <a:gsLst>
                    <a:gs pos="0">
                      <a:srgbClr val="636869"/>
                    </a:gs>
                    <a:gs pos="100000">
                      <a:srgbClr val="D6E1E2"/>
                    </a:gs>
                  </a:gsLst>
                  <a:lin ang="5400000" scaled="1"/>
                  <a:tileRect/>
                </a:gradFill>
                <a:ln w="9525">
                  <a:noFill/>
                </a:ln>
              </p:spPr>
              <p:txBody>
                <a:bodyPr wrap="none" anchor="ctr"/>
                <a:p>
                  <a:pPr lvl="0" indent="0"/>
                  <a:endParaRPr lang="zh-CN" altLang="en-US"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33" name="Oval 40"/>
                <p:cNvSpPr/>
                <p:nvPr/>
              </p:nvSpPr>
              <p:spPr>
                <a:xfrm>
                  <a:off x="92" y="7"/>
                  <a:ext cx="1221" cy="1221"/>
                </a:xfrm>
                <a:prstGeom prst="ellipse">
                  <a:avLst/>
                </a:prstGeom>
                <a:gradFill rotWithShape="1">
                  <a:gsLst>
                    <a:gs pos="0">
                      <a:srgbClr val="D6E1E2"/>
                    </a:gs>
                    <a:gs pos="100000">
                      <a:srgbClr val="F1F5F5"/>
                    </a:gs>
                  </a:gsLst>
                  <a:lin ang="5400000" scaled="1"/>
                  <a:tileRect/>
                </a:gradFill>
                <a:ln w="9525">
                  <a:noFill/>
                </a:ln>
              </p:spPr>
              <p:txBody>
                <a:bodyPr wrap="none" anchor="ctr"/>
                <a:p>
                  <a:pPr lvl="0" indent="0"/>
                  <a:endParaRPr lang="zh-CN" altLang="en-US"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34" name="Oval 41"/>
                <p:cNvSpPr/>
                <p:nvPr/>
              </p:nvSpPr>
              <p:spPr>
                <a:xfrm>
                  <a:off x="71" y="19"/>
                  <a:ext cx="1161" cy="1141"/>
                </a:xfrm>
                <a:prstGeom prst="ellipse">
                  <a:avLst/>
                </a:prstGeom>
                <a:gradFill rotWithShape="1">
                  <a:gsLst>
                    <a:gs pos="0">
                      <a:srgbClr val="AAB2B3"/>
                    </a:gs>
                    <a:gs pos="100000">
                      <a:srgbClr val="D6E1E2"/>
                    </a:gs>
                  </a:gsLst>
                  <a:lin ang="5400000" scaled="1"/>
                  <a:tileRect/>
                </a:gradFill>
                <a:ln w="9525">
                  <a:noFill/>
                </a:ln>
              </p:spPr>
              <p:txBody>
                <a:bodyPr wrap="none" anchor="ctr"/>
                <a:p>
                  <a:pPr lvl="0" indent="0"/>
                  <a:endParaRPr lang="zh-CN" altLang="en-US"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35" name="Oval 42"/>
                <p:cNvSpPr/>
                <p:nvPr/>
              </p:nvSpPr>
              <p:spPr>
                <a:xfrm>
                  <a:off x="80" y="43"/>
                  <a:ext cx="1179" cy="1051"/>
                </a:xfrm>
                <a:prstGeom prst="ellipse">
                  <a:avLst/>
                </a:prstGeom>
                <a:gradFill rotWithShape="1">
                  <a:gsLst>
                    <a:gs pos="0">
                      <a:srgbClr val="FFFFFF"/>
                    </a:gs>
                    <a:gs pos="100000">
                      <a:srgbClr val="D6E1E2"/>
                    </a:gs>
                  </a:gsLst>
                  <a:lin ang="5400000" scaled="1"/>
                  <a:tileRect/>
                </a:gradFill>
                <a:ln w="9525">
                  <a:noFill/>
                </a:ln>
              </p:spPr>
              <p:txBody>
                <a:bodyPr wrap="none" anchor="ctr"/>
                <a:p>
                  <a:pPr lvl="0" indent="0" algn="ctr"/>
                  <a:endParaRPr lang="zh-CN" altLang="en-US" sz="1600" b="1"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grpSp>
          <p:sp>
            <p:nvSpPr>
              <p:cNvPr id="36" name="Text Box 43"/>
              <p:cNvSpPr/>
              <p:nvPr/>
            </p:nvSpPr>
            <p:spPr>
              <a:xfrm>
                <a:off x="230" y="391"/>
                <a:ext cx="269" cy="587"/>
              </a:xfrm>
              <a:prstGeom prst="rect">
                <a:avLst/>
              </a:prstGeom>
              <a:noFill/>
              <a:ln w="9525">
                <a:noFill/>
              </a:ln>
            </p:spPr>
            <p:txBody>
              <a:bodyPr wrap="none" anchor="t">
                <a:spAutoFit/>
              </a:bodyPr>
              <a:p>
                <a:pPr lvl="0" indent="0"/>
                <a:endParaRPr lang="zh-CN" altLang="en-US" b="1" dirty="0">
                  <a:solidFill>
                    <a:srgbClr val="000000"/>
                  </a:solidFill>
                  <a:latin typeface="Verdana" panose="020B0604030504040204" pitchFamily="34" charset="0"/>
                  <a:ea typeface="宋体" panose="02010600030101010101" pitchFamily="2" charset="-122"/>
                  <a:sym typeface="Verdana" panose="020B0604030504040204" pitchFamily="34" charset="0"/>
                </a:endParaRPr>
              </a:p>
            </p:txBody>
          </p:sp>
        </p:grpSp>
        <p:sp>
          <p:nvSpPr>
            <p:cNvPr id="37" name="Text Box 19"/>
            <p:cNvSpPr/>
            <p:nvPr/>
          </p:nvSpPr>
          <p:spPr>
            <a:xfrm>
              <a:off x="223902" y="431800"/>
              <a:ext cx="1133114" cy="722627"/>
            </a:xfrm>
            <a:prstGeom prst="rect">
              <a:avLst/>
            </a:prstGeom>
            <a:noFill/>
            <a:ln w="9525">
              <a:noFill/>
            </a:ln>
          </p:spPr>
          <p:txBody>
            <a:bodyPr anchor="t">
              <a:spAutoFit/>
            </a:bodyPr>
            <a:p>
              <a:pPr lvl="0" indent="0" algn="ctr"/>
              <a:r>
                <a:rPr lang="zh-CN" altLang="en-US" sz="2000" b="1" dirty="0">
                  <a:solidFill>
                    <a:srgbClr val="244061"/>
                  </a:solidFill>
                  <a:latin typeface="微软雅黑" panose="020B0503020204020204" pitchFamily="34" charset="-122"/>
                  <a:ea typeface="微软雅黑" panose="020B0503020204020204" pitchFamily="34" charset="-122"/>
                  <a:sym typeface="Verdana" panose="020B0604030504040204" pitchFamily="34" charset="0"/>
                </a:rPr>
                <a:t>参与</a:t>
              </a:r>
              <a:endParaRPr lang="zh-CN" altLang="en-US" sz="2000" b="1" dirty="0">
                <a:solidFill>
                  <a:srgbClr val="244061"/>
                </a:solidFill>
                <a:latin typeface="微软雅黑" panose="020B0503020204020204" pitchFamily="34" charset="-122"/>
                <a:ea typeface="微软雅黑" panose="020B0503020204020204" pitchFamily="34" charset="-122"/>
                <a:sym typeface="Verdana" panose="020B0604030504040204" pitchFamily="34" charset="0"/>
              </a:endParaRPr>
            </a:p>
            <a:p>
              <a:pPr lvl="0" indent="0" algn="ctr"/>
              <a:r>
                <a:rPr lang="zh-CN" altLang="en-US" sz="2000" b="1" dirty="0">
                  <a:solidFill>
                    <a:srgbClr val="244061"/>
                  </a:solidFill>
                  <a:latin typeface="微软雅黑" panose="020B0503020204020204" pitchFamily="34" charset="-122"/>
                  <a:ea typeface="微软雅黑" panose="020B0503020204020204" pitchFamily="34" charset="-122"/>
                  <a:sym typeface="Verdana" panose="020B0604030504040204" pitchFamily="34" charset="0"/>
                </a:rPr>
                <a:t>讨论</a:t>
              </a:r>
              <a:endParaRPr lang="zh-CN" altLang="en-US" sz="2000" b="1" dirty="0">
                <a:solidFill>
                  <a:srgbClr val="244061"/>
                </a:solidFill>
                <a:latin typeface="微软雅黑" panose="020B0503020204020204" pitchFamily="34" charset="-122"/>
                <a:ea typeface="微软雅黑" panose="020B0503020204020204" pitchFamily="34" charset="-122"/>
                <a:sym typeface="Verdana" panose="020B0604030504040204" pitchFamily="34" charset="0"/>
              </a:endParaRPr>
            </a:p>
          </p:txBody>
        </p:sp>
      </p:grpSp>
      <p:grpSp>
        <p:nvGrpSpPr>
          <p:cNvPr id="38" name="Group 26"/>
          <p:cNvGrpSpPr/>
          <p:nvPr/>
        </p:nvGrpSpPr>
        <p:grpSpPr>
          <a:xfrm>
            <a:off x="6933565" y="2193925"/>
            <a:ext cx="1652588" cy="1603375"/>
            <a:chOff x="0" y="0"/>
            <a:chExt cx="1653279" cy="1603369"/>
          </a:xfrm>
        </p:grpSpPr>
        <p:grpSp>
          <p:nvGrpSpPr>
            <p:cNvPr id="39" name="Group 27"/>
            <p:cNvGrpSpPr/>
            <p:nvPr/>
          </p:nvGrpSpPr>
          <p:grpSpPr>
            <a:xfrm>
              <a:off x="0" y="0"/>
              <a:ext cx="1653279" cy="1603369"/>
              <a:chOff x="0" y="0"/>
              <a:chExt cx="1392" cy="1361"/>
            </a:xfrm>
          </p:grpSpPr>
          <p:sp>
            <p:nvSpPr>
              <p:cNvPr id="40" name="Oval 33"/>
              <p:cNvSpPr/>
              <p:nvPr/>
            </p:nvSpPr>
            <p:spPr>
              <a:xfrm>
                <a:off x="31" y="0"/>
                <a:ext cx="1361" cy="1361"/>
              </a:xfrm>
              <a:prstGeom prst="ellipse">
                <a:avLst/>
              </a:prstGeom>
              <a:gradFill rotWithShape="1">
                <a:gsLst>
                  <a:gs pos="0">
                    <a:srgbClr val="0099CC"/>
                  </a:gs>
                  <a:gs pos="50000">
                    <a:srgbClr val="FFFFFF"/>
                  </a:gs>
                  <a:gs pos="100000">
                    <a:srgbClr val="0099CC"/>
                  </a:gs>
                </a:gsLst>
                <a:lin ang="2700000" scaled="1"/>
                <a:tileRect/>
              </a:gradFill>
              <a:ln w="9525">
                <a:noFill/>
              </a:ln>
            </p:spPr>
            <p:txBody>
              <a:bodyPr wrap="none" anchor="ctr">
                <a:spAutoFit/>
              </a:bodyPr>
              <a:p>
                <a:pPr lvl="0" indent="0"/>
                <a:endParaRPr lang="zh-CN" altLang="en-US"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41" name="Oval 34"/>
              <p:cNvSpPr/>
              <p:nvPr/>
            </p:nvSpPr>
            <p:spPr>
              <a:xfrm>
                <a:off x="0" y="0"/>
                <a:ext cx="1361" cy="1361"/>
              </a:xfrm>
              <a:prstGeom prst="ellipse">
                <a:avLst/>
              </a:prstGeom>
              <a:gradFill rotWithShape="1">
                <a:gsLst>
                  <a:gs pos="0">
                    <a:srgbClr val="0099CC"/>
                  </a:gs>
                  <a:gs pos="100000">
                    <a:srgbClr val="000000"/>
                  </a:gs>
                </a:gsLst>
                <a:lin ang="2700000" scaled="1"/>
                <a:tileRect/>
              </a:gradFill>
              <a:ln w="9525">
                <a:noFill/>
              </a:ln>
            </p:spPr>
            <p:txBody>
              <a:bodyPr wrap="none" anchor="ctr">
                <a:spAutoFit/>
              </a:bodyPr>
              <a:p>
                <a:pPr lvl="0" indent="0"/>
                <a:endParaRPr lang="zh-CN" altLang="en-US"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42" name="Oval 35"/>
              <p:cNvSpPr/>
              <p:nvPr/>
            </p:nvSpPr>
            <p:spPr>
              <a:xfrm>
                <a:off x="68" y="89"/>
                <a:ext cx="1183" cy="1183"/>
              </a:xfrm>
              <a:prstGeom prst="ellipse">
                <a:avLst/>
              </a:prstGeom>
              <a:gradFill rotWithShape="1">
                <a:gsLst>
                  <a:gs pos="0">
                    <a:srgbClr val="0099CC"/>
                  </a:gs>
                  <a:gs pos="50000">
                    <a:srgbClr val="00536E"/>
                  </a:gs>
                  <a:gs pos="100000">
                    <a:srgbClr val="0099CC"/>
                  </a:gs>
                </a:gsLst>
                <a:lin ang="18900000" scaled="1"/>
                <a:tileRect/>
              </a:gradFill>
              <a:ln w="9525">
                <a:noFill/>
              </a:ln>
            </p:spPr>
            <p:txBody>
              <a:bodyPr anchor="ctr">
                <a:spAutoFit/>
              </a:bodyPr>
              <a:p>
                <a:pPr lvl="0" indent="0"/>
                <a:endParaRPr lang="zh-CN" altLang="en-US"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43" name="Oval 36"/>
              <p:cNvSpPr/>
              <p:nvPr/>
            </p:nvSpPr>
            <p:spPr>
              <a:xfrm>
                <a:off x="90" y="91"/>
                <a:ext cx="1183" cy="1183"/>
              </a:xfrm>
              <a:prstGeom prst="ellipse">
                <a:avLst/>
              </a:prstGeom>
              <a:gradFill rotWithShape="1">
                <a:gsLst>
                  <a:gs pos="0">
                    <a:srgbClr val="006182"/>
                  </a:gs>
                  <a:gs pos="100000">
                    <a:srgbClr val="0099CC"/>
                  </a:gs>
                </a:gsLst>
                <a:lin ang="2700000" scaled="1"/>
                <a:tileRect/>
              </a:gradFill>
              <a:ln w="9525">
                <a:noFill/>
              </a:ln>
            </p:spPr>
            <p:txBody>
              <a:bodyPr anchor="ctr">
                <a:spAutoFit/>
              </a:bodyPr>
              <a:p>
                <a:pPr lvl="0" indent="0"/>
                <a:endParaRPr lang="zh-CN" altLang="en-US"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45" name="Oval 37"/>
              <p:cNvSpPr/>
              <p:nvPr/>
            </p:nvSpPr>
            <p:spPr>
              <a:xfrm>
                <a:off x="153" y="148"/>
                <a:ext cx="1065" cy="1065"/>
              </a:xfrm>
              <a:prstGeom prst="ellipse">
                <a:avLst/>
              </a:prstGeom>
              <a:solidFill>
                <a:srgbClr val="333333"/>
              </a:solidFill>
              <a:ln w="9525">
                <a:noFill/>
              </a:ln>
            </p:spPr>
            <p:txBody>
              <a:bodyPr anchor="ctr">
                <a:spAutoFit/>
              </a:bodyPr>
              <a:p>
                <a:pPr lvl="0" indent="0"/>
                <a:endParaRPr lang="zh-CN" altLang="en-US"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grpSp>
            <p:nvGrpSpPr>
              <p:cNvPr id="46" name="Group 33"/>
              <p:cNvGrpSpPr/>
              <p:nvPr/>
            </p:nvGrpSpPr>
            <p:grpSpPr>
              <a:xfrm>
                <a:off x="143" y="160"/>
                <a:ext cx="1083" cy="1031"/>
                <a:chOff x="0" y="0"/>
                <a:chExt cx="1313" cy="1252"/>
              </a:xfrm>
            </p:grpSpPr>
            <p:sp>
              <p:nvSpPr>
                <p:cNvPr id="47" name="Oval 39"/>
                <p:cNvSpPr/>
                <p:nvPr/>
              </p:nvSpPr>
              <p:spPr>
                <a:xfrm>
                  <a:off x="0" y="0"/>
                  <a:ext cx="1250" cy="1252"/>
                </a:xfrm>
                <a:prstGeom prst="ellipse">
                  <a:avLst/>
                </a:prstGeom>
                <a:gradFill rotWithShape="1">
                  <a:gsLst>
                    <a:gs pos="0">
                      <a:srgbClr val="636869"/>
                    </a:gs>
                    <a:gs pos="100000">
                      <a:srgbClr val="D6E1E2"/>
                    </a:gs>
                  </a:gsLst>
                  <a:lin ang="5400000" scaled="1"/>
                  <a:tileRect/>
                </a:gradFill>
                <a:ln w="9525">
                  <a:noFill/>
                </a:ln>
              </p:spPr>
              <p:txBody>
                <a:bodyPr wrap="none" anchor="ctr"/>
                <a:p>
                  <a:pPr lvl="0" indent="0"/>
                  <a:endParaRPr lang="zh-CN" altLang="en-US"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48" name="Oval 40"/>
                <p:cNvSpPr/>
                <p:nvPr/>
              </p:nvSpPr>
              <p:spPr>
                <a:xfrm>
                  <a:off x="92" y="7"/>
                  <a:ext cx="1221" cy="1221"/>
                </a:xfrm>
                <a:prstGeom prst="ellipse">
                  <a:avLst/>
                </a:prstGeom>
                <a:gradFill rotWithShape="1">
                  <a:gsLst>
                    <a:gs pos="0">
                      <a:srgbClr val="D6E1E2"/>
                    </a:gs>
                    <a:gs pos="100000">
                      <a:srgbClr val="F1F5F5"/>
                    </a:gs>
                  </a:gsLst>
                  <a:lin ang="5400000" scaled="1"/>
                  <a:tileRect/>
                </a:gradFill>
                <a:ln w="9525">
                  <a:noFill/>
                </a:ln>
              </p:spPr>
              <p:txBody>
                <a:bodyPr wrap="none" anchor="ctr"/>
                <a:p>
                  <a:pPr lvl="0" indent="0"/>
                  <a:endParaRPr lang="zh-CN" altLang="en-US"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49" name="Oval 41"/>
                <p:cNvSpPr/>
                <p:nvPr/>
              </p:nvSpPr>
              <p:spPr>
                <a:xfrm>
                  <a:off x="71" y="19"/>
                  <a:ext cx="1161" cy="1141"/>
                </a:xfrm>
                <a:prstGeom prst="ellipse">
                  <a:avLst/>
                </a:prstGeom>
                <a:gradFill rotWithShape="1">
                  <a:gsLst>
                    <a:gs pos="0">
                      <a:srgbClr val="AAB2B3"/>
                    </a:gs>
                    <a:gs pos="100000">
                      <a:srgbClr val="D6E1E2"/>
                    </a:gs>
                  </a:gsLst>
                  <a:lin ang="5400000" scaled="1"/>
                  <a:tileRect/>
                </a:gradFill>
                <a:ln w="9525">
                  <a:noFill/>
                </a:ln>
              </p:spPr>
              <p:txBody>
                <a:bodyPr wrap="none" anchor="ctr"/>
                <a:p>
                  <a:pPr lvl="0" indent="0"/>
                  <a:endParaRPr lang="zh-CN" altLang="en-US"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50" name="Oval 42"/>
                <p:cNvSpPr/>
                <p:nvPr/>
              </p:nvSpPr>
              <p:spPr>
                <a:xfrm>
                  <a:off x="80" y="43"/>
                  <a:ext cx="1179" cy="1051"/>
                </a:xfrm>
                <a:prstGeom prst="ellipse">
                  <a:avLst/>
                </a:prstGeom>
                <a:gradFill rotWithShape="1">
                  <a:gsLst>
                    <a:gs pos="0">
                      <a:srgbClr val="FFFFFF"/>
                    </a:gs>
                    <a:gs pos="100000">
                      <a:srgbClr val="D6E1E2"/>
                    </a:gs>
                  </a:gsLst>
                  <a:lin ang="5400000" scaled="1"/>
                  <a:tileRect/>
                </a:gradFill>
                <a:ln w="9525">
                  <a:noFill/>
                </a:ln>
              </p:spPr>
              <p:txBody>
                <a:bodyPr wrap="none" anchor="ctr"/>
                <a:p>
                  <a:pPr lvl="0" indent="0" algn="ctr"/>
                  <a:endParaRPr lang="zh-CN" altLang="en-US" sz="1600" b="1" dirty="0">
                    <a:solidFill>
                      <a:srgbClr val="000000"/>
                    </a:solidFill>
                    <a:latin typeface="Verdana" panose="020B0604030504040204" pitchFamily="34" charset="0"/>
                    <a:ea typeface="微软雅黑" panose="020B0503020204020204" pitchFamily="34" charset="-122"/>
                    <a:sym typeface="微软雅黑" panose="020B0503020204020204" pitchFamily="34" charset="-122"/>
                  </a:endParaRPr>
                </a:p>
              </p:txBody>
            </p:sp>
          </p:grpSp>
          <p:sp>
            <p:nvSpPr>
              <p:cNvPr id="51" name="Text Box 43"/>
              <p:cNvSpPr/>
              <p:nvPr/>
            </p:nvSpPr>
            <p:spPr>
              <a:xfrm>
                <a:off x="230" y="391"/>
                <a:ext cx="269" cy="587"/>
              </a:xfrm>
              <a:prstGeom prst="rect">
                <a:avLst/>
              </a:prstGeom>
              <a:noFill/>
              <a:ln w="9525">
                <a:noFill/>
              </a:ln>
            </p:spPr>
            <p:txBody>
              <a:bodyPr wrap="none" anchor="t">
                <a:spAutoFit/>
              </a:bodyPr>
              <a:p>
                <a:pPr lvl="0" indent="0"/>
                <a:endParaRPr lang="zh-CN" altLang="en-US" b="1" dirty="0">
                  <a:solidFill>
                    <a:srgbClr val="000000"/>
                  </a:solidFill>
                  <a:latin typeface="Verdana" panose="020B0604030504040204" pitchFamily="34" charset="0"/>
                  <a:ea typeface="宋体" panose="02010600030101010101" pitchFamily="2" charset="-122"/>
                  <a:sym typeface="Verdana" panose="020B0604030504040204" pitchFamily="34" charset="0"/>
                </a:endParaRPr>
              </a:p>
            </p:txBody>
          </p:sp>
        </p:grpSp>
        <p:sp>
          <p:nvSpPr>
            <p:cNvPr id="52" name="Text Box 19"/>
            <p:cNvSpPr/>
            <p:nvPr/>
          </p:nvSpPr>
          <p:spPr>
            <a:xfrm>
              <a:off x="223902" y="431800"/>
              <a:ext cx="1133114" cy="722627"/>
            </a:xfrm>
            <a:prstGeom prst="rect">
              <a:avLst/>
            </a:prstGeom>
            <a:noFill/>
            <a:ln w="9525">
              <a:noFill/>
            </a:ln>
          </p:spPr>
          <p:txBody>
            <a:bodyPr anchor="t">
              <a:spAutoFit/>
            </a:bodyPr>
            <a:p>
              <a:pPr lvl="0" indent="0" algn="ctr"/>
              <a:r>
                <a:rPr lang="zh-CN" altLang="en-US" sz="2000" b="1" dirty="0">
                  <a:solidFill>
                    <a:srgbClr val="244061"/>
                  </a:solidFill>
                  <a:latin typeface="微软雅黑" panose="020B0503020204020204" pitchFamily="34" charset="-122"/>
                  <a:ea typeface="微软雅黑" panose="020B0503020204020204" pitchFamily="34" charset="-122"/>
                  <a:sym typeface="Verdana" panose="020B0604030504040204" pitchFamily="34" charset="0"/>
                </a:rPr>
                <a:t>总结</a:t>
              </a:r>
              <a:endParaRPr lang="zh-CN" altLang="en-US" sz="2000" b="1" dirty="0">
                <a:solidFill>
                  <a:srgbClr val="244061"/>
                </a:solidFill>
                <a:latin typeface="微软雅黑" panose="020B0503020204020204" pitchFamily="34" charset="-122"/>
                <a:ea typeface="微软雅黑" panose="020B0503020204020204" pitchFamily="34" charset="-122"/>
                <a:sym typeface="Verdana" panose="020B0604030504040204" pitchFamily="34" charset="0"/>
              </a:endParaRPr>
            </a:p>
            <a:p>
              <a:pPr lvl="0" indent="0" algn="ctr"/>
              <a:r>
                <a:rPr lang="zh-CN" altLang="en-US" sz="2000" b="1" dirty="0">
                  <a:solidFill>
                    <a:srgbClr val="244061"/>
                  </a:solidFill>
                  <a:latin typeface="微软雅黑" panose="020B0503020204020204" pitchFamily="34" charset="-122"/>
                  <a:ea typeface="微软雅黑" panose="020B0503020204020204" pitchFamily="34" charset="-122"/>
                  <a:sym typeface="Verdana" panose="020B0604030504040204" pitchFamily="34" charset="0"/>
                </a:rPr>
                <a:t>话题</a:t>
              </a:r>
              <a:endParaRPr lang="zh-CN" altLang="en-US" sz="2000" b="1" dirty="0">
                <a:solidFill>
                  <a:srgbClr val="244061"/>
                </a:solidFill>
                <a:latin typeface="微软雅黑" panose="020B0503020204020204" pitchFamily="34" charset="-122"/>
                <a:ea typeface="微软雅黑" panose="020B0503020204020204" pitchFamily="34" charset="-122"/>
                <a:sym typeface="Verdana" panose="020B0604030504040204"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000000"/>
                                          </p:val>
                                        </p:tav>
                                        <p:tav tm="100000">
                                          <p:val>
                                            <p:strVal val="#ppt_w"/>
                                          </p:val>
                                        </p:tav>
                                      </p:tavLst>
                                    </p:anim>
                                    <p:anim calcmode="lin" valueType="num">
                                      <p:cBhvr>
                                        <p:cTn id="8" dur="200" fill="hold"/>
                                        <p:tgtEl>
                                          <p:spTgt spid="2"/>
                                        </p:tgtEl>
                                        <p:attrNameLst>
                                          <p:attrName>ppt_h</p:attrName>
                                        </p:attrNameLst>
                                      </p:cBhvr>
                                      <p:tavLst>
                                        <p:tav tm="0">
                                          <p:val>
                                            <p:fltVal val="0.000000"/>
                                          </p:val>
                                        </p:tav>
                                        <p:tav tm="100000">
                                          <p:val>
                                            <p:strVal val="#ppt_h"/>
                                          </p:val>
                                        </p:tav>
                                      </p:tavLst>
                                    </p:anim>
                                    <p:animEffect transition="in" filter="fade">
                                      <p:cBhvr>
                                        <p:cTn id="9" dur="200"/>
                                        <p:tgtEl>
                                          <p:spTgt spid="2"/>
                                        </p:tgtEl>
                                      </p:cBhvr>
                                    </p:animEffect>
                                  </p:childTnLst>
                                </p:cTn>
                              </p:par>
                              <p:par>
                                <p:cTn id="10" presetID="6" presetClass="emph" presetSubtype="0" autoRev="1" fill="hold" nodeType="withEffect">
                                  <p:stCondLst>
                                    <p:cond delay="150"/>
                                  </p:stCondLst>
                                  <p:childTnLst>
                                    <p:animScale>
                                      <p:cBhvr>
                                        <p:cTn id="11" dur="100" fill="hold"/>
                                        <p:tgtEl>
                                          <p:spTgt spid="2"/>
                                        </p:tgtEl>
                                      </p:cBhvr>
                                      <p:by x="130000" y="130000"/>
                                    </p:animScale>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p:tgtEl>
                                          <p:spTgt spid="44"/>
                                        </p:tgtEl>
                                        <p:attrNameLst>
                                          <p:attrName>ppt_y</p:attrName>
                                        </p:attrNameLst>
                                      </p:cBhvr>
                                      <p:tavLst>
                                        <p:tav tm="0">
                                          <p:val>
                                            <p:strVal val="#ppt_y+#ppt_h*1.125000"/>
                                          </p:val>
                                        </p:tav>
                                        <p:tav tm="100000">
                                          <p:val>
                                            <p:strVal val="#ppt_y"/>
                                          </p:val>
                                        </p:tav>
                                      </p:tavLst>
                                    </p:anim>
                                    <p:animEffect transition="in" filter="wipe(up)">
                                      <p:cBhvr>
                                        <p:cTn id="19" dur="500"/>
                                        <p:tgtEl>
                                          <p:spTgt spid="4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350" fill="hold"/>
                                        <p:tgtEl>
                                          <p:spTgt spid="13"/>
                                        </p:tgtEl>
                                        <p:attrNameLst>
                                          <p:attrName>ppt_w</p:attrName>
                                        </p:attrNameLst>
                                      </p:cBhvr>
                                      <p:tavLst>
                                        <p:tav tm="0">
                                          <p:val>
                                            <p:fltVal val="0.000000"/>
                                          </p:val>
                                        </p:tav>
                                        <p:tav tm="100000">
                                          <p:val>
                                            <p:strVal val="#ppt_w"/>
                                          </p:val>
                                        </p:tav>
                                      </p:tavLst>
                                    </p:anim>
                                    <p:anim calcmode="lin" valueType="num">
                                      <p:cBhvr>
                                        <p:cTn id="24" dur="350" fill="hold"/>
                                        <p:tgtEl>
                                          <p:spTgt spid="13"/>
                                        </p:tgtEl>
                                        <p:attrNameLst>
                                          <p:attrName>ppt_h</p:attrName>
                                        </p:attrNameLst>
                                      </p:cBhvr>
                                      <p:tavLst>
                                        <p:tav tm="0">
                                          <p:val>
                                            <p:fltVal val="0.000000"/>
                                          </p:val>
                                        </p:tav>
                                        <p:tav tm="100000">
                                          <p:val>
                                            <p:strVal val="#ppt_h"/>
                                          </p:val>
                                        </p:tav>
                                      </p:tavLst>
                                    </p:anim>
                                    <p:animEffect transition="in" filter="fade">
                                      <p:cBhvr>
                                        <p:cTn id="25" dur="35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ppt_x</p:attrName>
                                        </p:attrNameLst>
                                      </p:cBhvr>
                                      <p:tavLst>
                                        <p:tav tm="0">
                                          <p:val>
                                            <p:strVal val="0-#ppt_w/2"/>
                                          </p:val>
                                        </p:tav>
                                        <p:tav tm="100000">
                                          <p:val>
                                            <p:strVal val="#ppt_x"/>
                                          </p:val>
                                        </p:tav>
                                      </p:tavLst>
                                    </p:anim>
                                    <p:anim calcmode="lin" valueType="num">
                                      <p:cBhvr>
                                        <p:cTn id="3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500" fill="hold"/>
                                        <p:tgtEl>
                                          <p:spTgt spid="64"/>
                                        </p:tgtEl>
                                        <p:attrNameLst>
                                          <p:attrName>ppt_x</p:attrName>
                                        </p:attrNameLst>
                                      </p:cBhvr>
                                      <p:tavLst>
                                        <p:tav tm="0">
                                          <p:val>
                                            <p:strVal val="0-#ppt_w/2"/>
                                          </p:val>
                                        </p:tav>
                                        <p:tav tm="100000">
                                          <p:val>
                                            <p:strVal val="#ppt_x"/>
                                          </p:val>
                                        </p:tav>
                                      </p:tavLst>
                                    </p:anim>
                                    <p:anim calcmode="lin" valueType="num">
                                      <p:cBhvr>
                                        <p:cTn id="37"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ppt_x</p:attrName>
                                        </p:attrNameLst>
                                      </p:cBhvr>
                                      <p:tavLst>
                                        <p:tav tm="0">
                                          <p:val>
                                            <p:strVal val="0-#ppt_w/2"/>
                                          </p:val>
                                        </p:tav>
                                        <p:tav tm="100000">
                                          <p:val>
                                            <p:strVal val="#ppt_x"/>
                                          </p:val>
                                        </p:tav>
                                      </p:tavLst>
                                    </p:anim>
                                    <p:anim calcmode="lin" valueType="num">
                                      <p:cBhvr>
                                        <p:cTn id="4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ppt_x</p:attrName>
                                        </p:attrNameLst>
                                      </p:cBhvr>
                                      <p:tavLst>
                                        <p:tav tm="0">
                                          <p:val>
                                            <p:strVal val="0-#ppt_w/2"/>
                                          </p:val>
                                        </p:tav>
                                        <p:tav tm="100000">
                                          <p:val>
                                            <p:strVal val="#ppt_x"/>
                                          </p:val>
                                        </p:tav>
                                      </p:tavLst>
                                    </p:anim>
                                    <p:anim calcmode="lin" valueType="num">
                                      <p:cBhvr>
                                        <p:cTn id="49"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p:cTn id="54" dur="500" fill="hold"/>
                                        <p:tgtEl>
                                          <p:spTgt spid="38"/>
                                        </p:tgtEl>
                                        <p:attrNameLst>
                                          <p:attrName>ppt_x</p:attrName>
                                        </p:attrNameLst>
                                      </p:cBhvr>
                                      <p:tavLst>
                                        <p:tav tm="0">
                                          <p:val>
                                            <p:strVal val="0-#ppt_w/2"/>
                                          </p:val>
                                        </p:tav>
                                        <p:tav tm="100000">
                                          <p:val>
                                            <p:strVal val="#ppt_x"/>
                                          </p:val>
                                        </p:tav>
                                      </p:tavLst>
                                    </p:anim>
                                    <p:anim calcmode="lin" valueType="num">
                                      <p:cBhvr>
                                        <p:cTn id="55"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44" grpId="0" bldLvl="0" animBg="1"/>
      <p:bldP spid="12" grpId="0" bldLvl="0" animBg="1"/>
      <p:bldP spid="6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1" name="直接连接符 10"/>
          <p:cNvCxnSpPr/>
          <p:nvPr/>
        </p:nvCxnSpPr>
        <p:spPr>
          <a:xfrm>
            <a:off x="1187450" y="771525"/>
            <a:ext cx="2232025"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316288" y="658813"/>
            <a:ext cx="206375" cy="207963"/>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4" name="标题层"/>
          <p:cNvSpPr txBox="1"/>
          <p:nvPr/>
        </p:nvSpPr>
        <p:spPr bwMode="auto">
          <a:xfrm>
            <a:off x="1258888" y="339725"/>
            <a:ext cx="2233613" cy="483235"/>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引出话题</a:t>
            </a:r>
            <a:endParaRPr kumimoji="0" lang="zh-CN" altLang="en-US" sz="2400" b="1"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3"/>
          <p:cNvGrpSpPr/>
          <p:nvPr/>
        </p:nvGrpSpPr>
        <p:grpSpPr>
          <a:xfrm>
            <a:off x="468313" y="400050"/>
            <a:ext cx="714375" cy="714375"/>
            <a:chOff x="2195736" y="1707654"/>
            <a:chExt cx="1296144" cy="1296144"/>
          </a:xfrm>
        </p:grpSpPr>
        <p:sp>
          <p:nvSpPr>
            <p:cNvPr id="15" name="椭圆 2"/>
            <p:cNvSpPr/>
            <p:nvPr/>
          </p:nvSpPr>
          <p:spPr>
            <a:xfrm>
              <a:off x="2195736" y="1707654"/>
              <a:ext cx="1296144" cy="1296144"/>
            </a:xfrm>
            <a:custGeom>
              <a:avLst/>
              <a:gdLst/>
              <a:ahLst/>
              <a:cxnLst/>
              <a:rect l="l" t="t" r="r" b="b"/>
              <a:pathLst>
                <a:path w="1296144" h="1296144">
                  <a:moveTo>
                    <a:pt x="648072" y="144016"/>
                  </a:moveTo>
                  <a:cubicBezTo>
                    <a:pt x="369690" y="144016"/>
                    <a:pt x="144016" y="369690"/>
                    <a:pt x="144016" y="648072"/>
                  </a:cubicBezTo>
                  <a:cubicBezTo>
                    <a:pt x="144016" y="926454"/>
                    <a:pt x="369690" y="1152128"/>
                    <a:pt x="648072" y="1152128"/>
                  </a:cubicBezTo>
                  <a:cubicBezTo>
                    <a:pt x="926454" y="1152128"/>
                    <a:pt x="1152128" y="926454"/>
                    <a:pt x="1152128" y="648072"/>
                  </a:cubicBezTo>
                  <a:cubicBezTo>
                    <a:pt x="1152128" y="369690"/>
                    <a:pt x="926454" y="144016"/>
                    <a:pt x="648072" y="144016"/>
                  </a:cubicBezTo>
                  <a:close/>
                  <a:moveTo>
                    <a:pt x="648072" y="0"/>
                  </a:moveTo>
                  <a:cubicBezTo>
                    <a:pt x="1005992" y="0"/>
                    <a:pt x="1296144" y="290152"/>
                    <a:pt x="1296144" y="648072"/>
                  </a:cubicBezTo>
                  <a:cubicBezTo>
                    <a:pt x="1296144" y="1005992"/>
                    <a:pt x="1005992" y="1296144"/>
                    <a:pt x="648072" y="1296144"/>
                  </a:cubicBezTo>
                  <a:cubicBezTo>
                    <a:pt x="290152" y="1296144"/>
                    <a:pt x="0" y="1005992"/>
                    <a:pt x="0" y="648072"/>
                  </a:cubicBezTo>
                  <a:cubicBezTo>
                    <a:pt x="0" y="290152"/>
                    <a:pt x="290152" y="0"/>
                    <a:pt x="648072" y="0"/>
                  </a:cubicBezTo>
                  <a:close/>
                </a:path>
              </a:pathLst>
            </a:custGeom>
            <a:solidFill>
              <a:srgbClr val="246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燕尾形 6"/>
            <p:cNvSpPr/>
            <p:nvPr/>
          </p:nvSpPr>
          <p:spPr>
            <a:xfrm>
              <a:off x="2452084" y="2012968"/>
              <a:ext cx="783447" cy="685516"/>
            </a:xfrm>
            <a:custGeom>
              <a:avLst/>
              <a:gdLst/>
              <a:ahLst/>
              <a:cxnLst/>
              <a:rect l="l" t="t" r="r" b="b"/>
              <a:pathLst>
                <a:path w="1074036" h="936104">
                  <a:moveTo>
                    <a:pt x="353956" y="0"/>
                  </a:moveTo>
                  <a:lnTo>
                    <a:pt x="684689" y="0"/>
                  </a:lnTo>
                  <a:lnTo>
                    <a:pt x="1074036" y="468052"/>
                  </a:lnTo>
                  <a:lnTo>
                    <a:pt x="684689" y="936104"/>
                  </a:lnTo>
                  <a:lnTo>
                    <a:pt x="353956" y="936104"/>
                  </a:lnTo>
                  <a:lnTo>
                    <a:pt x="607658" y="631118"/>
                  </a:lnTo>
                  <a:lnTo>
                    <a:pt x="0" y="631118"/>
                  </a:lnTo>
                  <a:lnTo>
                    <a:pt x="0" y="343086"/>
                  </a:lnTo>
                  <a:lnTo>
                    <a:pt x="639351" y="343086"/>
                  </a:lnTo>
                  <a:close/>
                </a:path>
              </a:pathLst>
            </a:custGeom>
            <a:noFill/>
            <a:ln w="25400">
              <a:solidFill>
                <a:srgbClr val="2462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51207" name="圆角矩形 3"/>
          <p:cNvSpPr/>
          <p:nvPr/>
        </p:nvSpPr>
        <p:spPr>
          <a:xfrm>
            <a:off x="1358265" y="1891030"/>
            <a:ext cx="5290820" cy="716280"/>
          </a:xfrm>
          <a:prstGeom prst="roundRect">
            <a:avLst>
              <a:gd name="adj" fmla="val 16667"/>
            </a:avLst>
          </a:prstGeom>
          <a:solidFill>
            <a:srgbClr val="F0FBFF"/>
          </a:solidFill>
          <a:ln w="25400" cap="flat" cmpd="sng">
            <a:solidFill>
              <a:schemeClr val="accent2"/>
            </a:solidFill>
            <a:prstDash val="solid"/>
            <a:round/>
            <a:headEnd type="none" w="med" len="med"/>
            <a:tailEnd type="none" w="med" len="med"/>
          </a:ln>
        </p:spPr>
        <p:txBody>
          <a:bodyPr anchor="ctr"/>
          <a:p>
            <a:pPr lvl="0" indent="0"/>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）现状、问题</a:t>
            </a:r>
            <a:endPar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09" name="圆角矩形 5"/>
          <p:cNvSpPr/>
          <p:nvPr/>
        </p:nvSpPr>
        <p:spPr>
          <a:xfrm>
            <a:off x="1358265" y="2894965"/>
            <a:ext cx="5290820" cy="666750"/>
          </a:xfrm>
          <a:prstGeom prst="roundRect">
            <a:avLst>
              <a:gd name="adj" fmla="val 16667"/>
            </a:avLst>
          </a:prstGeom>
          <a:solidFill>
            <a:srgbClr val="F0FBFF"/>
          </a:solidFill>
          <a:ln w="25400" cap="flat" cmpd="sng">
            <a:solidFill>
              <a:schemeClr val="accent2"/>
            </a:solidFill>
            <a:prstDash val="solid"/>
            <a:round/>
            <a:headEnd type="none" w="med" len="med"/>
            <a:tailEnd type="none" w="med" len="med"/>
          </a:ln>
        </p:spPr>
        <p:txBody>
          <a:bodyPr anchor="ctr"/>
          <a:p>
            <a:pPr lvl="0" indent="0">
              <a:lnSpc>
                <a:spcPct val="150000"/>
              </a:lnSpc>
              <a:buClr>
                <a:srgbClr val="FF6600"/>
              </a:buClr>
            </a:pP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）意义、危害</a:t>
            </a:r>
            <a:endParaRPr lang="zh-CN" altLang="en-US" dirty="0">
              <a:latin typeface="微软雅黑" panose="020B0503020204020204" pitchFamily="34" charset="-122"/>
              <a:ea typeface="微软雅黑" panose="020B0503020204020204" pitchFamily="34" charset="-122"/>
            </a:endParaRPr>
          </a:p>
        </p:txBody>
      </p:sp>
      <p:sp>
        <p:nvSpPr>
          <p:cNvPr id="51210" name="圆角矩形 6"/>
          <p:cNvSpPr/>
          <p:nvPr/>
        </p:nvSpPr>
        <p:spPr>
          <a:xfrm>
            <a:off x="1341755" y="939165"/>
            <a:ext cx="5306695" cy="685165"/>
          </a:xfrm>
          <a:prstGeom prst="roundRect">
            <a:avLst>
              <a:gd name="adj" fmla="val 16667"/>
            </a:avLst>
          </a:prstGeom>
          <a:solidFill>
            <a:srgbClr val="F0FBFF"/>
          </a:solidFill>
          <a:ln w="25400" cap="flat" cmpd="sng">
            <a:solidFill>
              <a:schemeClr val="accent2"/>
            </a:solidFill>
            <a:prstDash val="solid"/>
            <a:round/>
            <a:headEnd type="none" w="med" len="med"/>
            <a:tailEnd type="none" w="med" len="med"/>
          </a:ln>
        </p:spPr>
        <p:txBody>
          <a:bodyPr anchor="ctr"/>
          <a:p>
            <a:pPr lvl="0" indent="0"/>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）背景、原因</a:t>
            </a:r>
            <a:endParaRPr lang="zh-CN" altLang="en-US" dirty="0">
              <a:latin typeface="微软雅黑" panose="020B0503020204020204" pitchFamily="34" charset="-122"/>
              <a:ea typeface="微软雅黑" panose="020B0503020204020204" pitchFamily="34" charset="-122"/>
            </a:endParaRPr>
          </a:p>
        </p:txBody>
      </p:sp>
      <p:sp>
        <p:nvSpPr>
          <p:cNvPr id="3" name="圆角矩形 5"/>
          <p:cNvSpPr/>
          <p:nvPr/>
        </p:nvSpPr>
        <p:spPr>
          <a:xfrm>
            <a:off x="1341755" y="3883025"/>
            <a:ext cx="5307965" cy="654050"/>
          </a:xfrm>
          <a:prstGeom prst="roundRect">
            <a:avLst>
              <a:gd name="adj" fmla="val 16667"/>
            </a:avLst>
          </a:prstGeom>
          <a:solidFill>
            <a:srgbClr val="F0FBFF"/>
          </a:solidFill>
          <a:ln w="25400" cap="flat" cmpd="sng">
            <a:solidFill>
              <a:schemeClr val="accent2"/>
            </a:solidFill>
            <a:prstDash val="solid"/>
            <a:round/>
            <a:headEnd type="none" w="med" len="med"/>
            <a:tailEnd type="none" w="med" len="med"/>
          </a:ln>
        </p:spPr>
        <p:txBody>
          <a:bodyPr anchor="ctr"/>
          <a:p>
            <a:pPr lvl="0" indent="0">
              <a:lnSpc>
                <a:spcPct val="150000"/>
              </a:lnSpc>
              <a:buClr>
                <a:srgbClr val="FF6600"/>
              </a:buClr>
            </a:pP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）发扬、解决</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000000"/>
                                          </p:val>
                                        </p:tav>
                                        <p:tav tm="100000">
                                          <p:val>
                                            <p:strVal val="#ppt_w"/>
                                          </p:val>
                                        </p:tav>
                                      </p:tavLst>
                                    </p:anim>
                                    <p:anim calcmode="lin" valueType="num">
                                      <p:cBhvr>
                                        <p:cTn id="8" dur="200" fill="hold"/>
                                        <p:tgtEl>
                                          <p:spTgt spid="2"/>
                                        </p:tgtEl>
                                        <p:attrNameLst>
                                          <p:attrName>ppt_h</p:attrName>
                                        </p:attrNameLst>
                                      </p:cBhvr>
                                      <p:tavLst>
                                        <p:tav tm="0">
                                          <p:val>
                                            <p:fltVal val="0.000000"/>
                                          </p:val>
                                        </p:tav>
                                        <p:tav tm="100000">
                                          <p:val>
                                            <p:strVal val="#ppt_h"/>
                                          </p:val>
                                        </p:tav>
                                      </p:tavLst>
                                    </p:anim>
                                    <p:animEffect transition="in" filter="fade">
                                      <p:cBhvr>
                                        <p:cTn id="9" dur="200"/>
                                        <p:tgtEl>
                                          <p:spTgt spid="2"/>
                                        </p:tgtEl>
                                      </p:cBhvr>
                                    </p:animEffect>
                                  </p:childTnLst>
                                </p:cTn>
                              </p:par>
                              <p:par>
                                <p:cTn id="10" presetID="6" presetClass="emph" presetSubtype="0" autoRev="1" fill="hold" nodeType="withEffect">
                                  <p:stCondLst>
                                    <p:cond delay="150"/>
                                  </p:stCondLst>
                                  <p:childTnLst>
                                    <p:animScale>
                                      <p:cBhvr>
                                        <p:cTn id="11" dur="100" fill="hold"/>
                                        <p:tgtEl>
                                          <p:spTgt spid="2"/>
                                        </p:tgtEl>
                                      </p:cBhvr>
                                      <p:by x="130000" y="130000"/>
                                    </p:animScale>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p:tgtEl>
                                          <p:spTgt spid="44"/>
                                        </p:tgtEl>
                                        <p:attrNameLst>
                                          <p:attrName>ppt_y</p:attrName>
                                        </p:attrNameLst>
                                      </p:cBhvr>
                                      <p:tavLst>
                                        <p:tav tm="0">
                                          <p:val>
                                            <p:strVal val="#ppt_y+#ppt_h*1.125000"/>
                                          </p:val>
                                        </p:tav>
                                        <p:tav tm="100000">
                                          <p:val>
                                            <p:strVal val="#ppt_y"/>
                                          </p:val>
                                        </p:tav>
                                      </p:tavLst>
                                    </p:anim>
                                    <p:animEffect transition="in" filter="wipe(up)">
                                      <p:cBhvr>
                                        <p:cTn id="19" dur="500"/>
                                        <p:tgtEl>
                                          <p:spTgt spid="4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350" fill="hold"/>
                                        <p:tgtEl>
                                          <p:spTgt spid="13"/>
                                        </p:tgtEl>
                                        <p:attrNameLst>
                                          <p:attrName>ppt_w</p:attrName>
                                        </p:attrNameLst>
                                      </p:cBhvr>
                                      <p:tavLst>
                                        <p:tav tm="0">
                                          <p:val>
                                            <p:fltVal val="0.000000"/>
                                          </p:val>
                                        </p:tav>
                                        <p:tav tm="100000">
                                          <p:val>
                                            <p:strVal val="#ppt_w"/>
                                          </p:val>
                                        </p:tav>
                                      </p:tavLst>
                                    </p:anim>
                                    <p:anim calcmode="lin" valueType="num">
                                      <p:cBhvr>
                                        <p:cTn id="24" dur="350" fill="hold"/>
                                        <p:tgtEl>
                                          <p:spTgt spid="13"/>
                                        </p:tgtEl>
                                        <p:attrNameLst>
                                          <p:attrName>ppt_h</p:attrName>
                                        </p:attrNameLst>
                                      </p:cBhvr>
                                      <p:tavLst>
                                        <p:tav tm="0">
                                          <p:val>
                                            <p:fltVal val="0.000000"/>
                                          </p:val>
                                        </p:tav>
                                        <p:tav tm="100000">
                                          <p:val>
                                            <p:strVal val="#ppt_h"/>
                                          </p:val>
                                        </p:tav>
                                      </p:tavLst>
                                    </p:anim>
                                    <p:animEffect transition="in" filter="fade">
                                      <p:cBhvr>
                                        <p:cTn id="25" dur="3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44"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1" name="直接连接符 10"/>
          <p:cNvCxnSpPr/>
          <p:nvPr/>
        </p:nvCxnSpPr>
        <p:spPr>
          <a:xfrm>
            <a:off x="1187450" y="771525"/>
            <a:ext cx="2232025"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316288" y="658813"/>
            <a:ext cx="206375" cy="207963"/>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4" name="标题层"/>
          <p:cNvSpPr txBox="1"/>
          <p:nvPr/>
        </p:nvSpPr>
        <p:spPr bwMode="auto">
          <a:xfrm>
            <a:off x="1187450" y="267970"/>
            <a:ext cx="2737485" cy="483235"/>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参与讨论·内容</a:t>
            </a:r>
            <a:endParaRPr kumimoji="0" lang="en-US" altLang="zh-CN" sz="2400" b="1"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3"/>
          <p:cNvGrpSpPr/>
          <p:nvPr/>
        </p:nvGrpSpPr>
        <p:grpSpPr>
          <a:xfrm>
            <a:off x="468313" y="400050"/>
            <a:ext cx="714375" cy="714375"/>
            <a:chOff x="2195736" y="1707654"/>
            <a:chExt cx="1296144" cy="1296144"/>
          </a:xfrm>
        </p:grpSpPr>
        <p:sp>
          <p:nvSpPr>
            <p:cNvPr id="15" name="椭圆 2"/>
            <p:cNvSpPr/>
            <p:nvPr/>
          </p:nvSpPr>
          <p:spPr>
            <a:xfrm>
              <a:off x="2195736" y="1707654"/>
              <a:ext cx="1296144" cy="1296144"/>
            </a:xfrm>
            <a:custGeom>
              <a:avLst/>
              <a:gdLst/>
              <a:ahLst/>
              <a:cxnLst/>
              <a:rect l="l" t="t" r="r" b="b"/>
              <a:pathLst>
                <a:path w="1296144" h="1296144">
                  <a:moveTo>
                    <a:pt x="648072" y="144016"/>
                  </a:moveTo>
                  <a:cubicBezTo>
                    <a:pt x="369690" y="144016"/>
                    <a:pt x="144016" y="369690"/>
                    <a:pt x="144016" y="648072"/>
                  </a:cubicBezTo>
                  <a:cubicBezTo>
                    <a:pt x="144016" y="926454"/>
                    <a:pt x="369690" y="1152128"/>
                    <a:pt x="648072" y="1152128"/>
                  </a:cubicBezTo>
                  <a:cubicBezTo>
                    <a:pt x="926454" y="1152128"/>
                    <a:pt x="1152128" y="926454"/>
                    <a:pt x="1152128" y="648072"/>
                  </a:cubicBezTo>
                  <a:cubicBezTo>
                    <a:pt x="1152128" y="369690"/>
                    <a:pt x="926454" y="144016"/>
                    <a:pt x="648072" y="144016"/>
                  </a:cubicBezTo>
                  <a:close/>
                  <a:moveTo>
                    <a:pt x="648072" y="0"/>
                  </a:moveTo>
                  <a:cubicBezTo>
                    <a:pt x="1005992" y="0"/>
                    <a:pt x="1296144" y="290152"/>
                    <a:pt x="1296144" y="648072"/>
                  </a:cubicBezTo>
                  <a:cubicBezTo>
                    <a:pt x="1296144" y="1005992"/>
                    <a:pt x="1005992" y="1296144"/>
                    <a:pt x="648072" y="1296144"/>
                  </a:cubicBezTo>
                  <a:cubicBezTo>
                    <a:pt x="290152" y="1296144"/>
                    <a:pt x="0" y="1005992"/>
                    <a:pt x="0" y="648072"/>
                  </a:cubicBezTo>
                  <a:cubicBezTo>
                    <a:pt x="0" y="290152"/>
                    <a:pt x="290152" y="0"/>
                    <a:pt x="648072" y="0"/>
                  </a:cubicBezTo>
                  <a:close/>
                </a:path>
              </a:pathLst>
            </a:custGeom>
            <a:solidFill>
              <a:srgbClr val="246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燕尾形 6"/>
            <p:cNvSpPr/>
            <p:nvPr/>
          </p:nvSpPr>
          <p:spPr>
            <a:xfrm>
              <a:off x="2452084" y="2012968"/>
              <a:ext cx="783447" cy="685516"/>
            </a:xfrm>
            <a:custGeom>
              <a:avLst/>
              <a:gdLst/>
              <a:ahLst/>
              <a:cxnLst/>
              <a:rect l="l" t="t" r="r" b="b"/>
              <a:pathLst>
                <a:path w="1074036" h="936104">
                  <a:moveTo>
                    <a:pt x="353956" y="0"/>
                  </a:moveTo>
                  <a:lnTo>
                    <a:pt x="684689" y="0"/>
                  </a:lnTo>
                  <a:lnTo>
                    <a:pt x="1074036" y="468052"/>
                  </a:lnTo>
                  <a:lnTo>
                    <a:pt x="684689" y="936104"/>
                  </a:lnTo>
                  <a:lnTo>
                    <a:pt x="353956" y="936104"/>
                  </a:lnTo>
                  <a:lnTo>
                    <a:pt x="607658" y="631118"/>
                  </a:lnTo>
                  <a:lnTo>
                    <a:pt x="0" y="631118"/>
                  </a:lnTo>
                  <a:lnTo>
                    <a:pt x="0" y="343086"/>
                  </a:lnTo>
                  <a:lnTo>
                    <a:pt x="639351" y="343086"/>
                  </a:lnTo>
                  <a:close/>
                </a:path>
              </a:pathLst>
            </a:custGeom>
            <a:noFill/>
            <a:ln w="25400">
              <a:solidFill>
                <a:srgbClr val="2462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51207" name="圆角矩形 3"/>
          <p:cNvSpPr/>
          <p:nvPr/>
        </p:nvSpPr>
        <p:spPr>
          <a:xfrm>
            <a:off x="1358265" y="1747520"/>
            <a:ext cx="5175885" cy="716280"/>
          </a:xfrm>
          <a:prstGeom prst="roundRect">
            <a:avLst>
              <a:gd name="adj" fmla="val 16667"/>
            </a:avLst>
          </a:prstGeom>
          <a:solidFill>
            <a:srgbClr val="F0FBFF"/>
          </a:solidFill>
          <a:ln w="25400" cap="flat" cmpd="sng">
            <a:solidFill>
              <a:schemeClr val="accent2"/>
            </a:solidFill>
            <a:prstDash val="solid"/>
            <a:round/>
            <a:headEnd type="none" w="med" len="med"/>
            <a:tailEnd type="none" w="med" len="med"/>
          </a:ln>
        </p:spPr>
        <p:txBody>
          <a:bodyPr anchor="ctr"/>
          <a:p>
            <a:pPr lvl="0" indent="0"/>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）补充观点要注重创新，突出细节</a:t>
            </a:r>
            <a:endPar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09" name="圆角矩形 5"/>
          <p:cNvSpPr/>
          <p:nvPr/>
        </p:nvSpPr>
        <p:spPr>
          <a:xfrm>
            <a:off x="1358265" y="2591435"/>
            <a:ext cx="5175885" cy="666750"/>
          </a:xfrm>
          <a:prstGeom prst="roundRect">
            <a:avLst>
              <a:gd name="adj" fmla="val 16667"/>
            </a:avLst>
          </a:prstGeom>
          <a:solidFill>
            <a:srgbClr val="F0FBFF"/>
          </a:solidFill>
          <a:ln w="25400" cap="flat" cmpd="sng">
            <a:solidFill>
              <a:schemeClr val="accent2"/>
            </a:solidFill>
            <a:prstDash val="solid"/>
            <a:round/>
            <a:headEnd type="none" w="med" len="med"/>
            <a:tailEnd type="none" w="med" len="med"/>
          </a:ln>
        </p:spPr>
        <p:txBody>
          <a:bodyPr anchor="ctr"/>
          <a:p>
            <a:pPr lvl="0" indent="0">
              <a:lnSpc>
                <a:spcPct val="150000"/>
              </a:lnSpc>
              <a:buClr>
                <a:srgbClr val="FF6600"/>
              </a:buClr>
            </a:pP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）发言注重逻辑性</a:t>
            </a:r>
            <a:endParaRPr lang="zh-CN" altLang="en-US" dirty="0">
              <a:latin typeface="微软雅黑" panose="020B0503020204020204" pitchFamily="34" charset="-122"/>
              <a:ea typeface="微软雅黑" panose="020B0503020204020204" pitchFamily="34" charset="-122"/>
            </a:endParaRPr>
          </a:p>
        </p:txBody>
      </p:sp>
      <p:sp>
        <p:nvSpPr>
          <p:cNvPr id="51210" name="圆角矩形 6"/>
          <p:cNvSpPr/>
          <p:nvPr/>
        </p:nvSpPr>
        <p:spPr>
          <a:xfrm>
            <a:off x="1341755" y="939165"/>
            <a:ext cx="5191760" cy="685165"/>
          </a:xfrm>
          <a:prstGeom prst="roundRect">
            <a:avLst>
              <a:gd name="adj" fmla="val 16667"/>
            </a:avLst>
          </a:prstGeom>
          <a:solidFill>
            <a:srgbClr val="F0FBFF"/>
          </a:solidFill>
          <a:ln w="25400" cap="flat" cmpd="sng">
            <a:solidFill>
              <a:schemeClr val="accent2"/>
            </a:solidFill>
            <a:prstDash val="solid"/>
            <a:round/>
            <a:headEnd type="none" w="med" len="med"/>
            <a:tailEnd type="none" w="med" len="med"/>
          </a:ln>
        </p:spPr>
        <p:txBody>
          <a:bodyPr anchor="ctr"/>
          <a:p>
            <a:pPr lvl="0" indent="0"/>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）提出观点要坚定简明</a:t>
            </a:r>
            <a:endParaRPr lang="zh-CN" altLang="en-US" dirty="0">
              <a:latin typeface="微软雅黑" panose="020B0503020204020204" pitchFamily="34" charset="-122"/>
              <a:ea typeface="微软雅黑" panose="020B0503020204020204" pitchFamily="34" charset="-122"/>
            </a:endParaRPr>
          </a:p>
        </p:txBody>
      </p:sp>
      <p:sp>
        <p:nvSpPr>
          <p:cNvPr id="4" name="圆角矩形 5"/>
          <p:cNvSpPr/>
          <p:nvPr/>
        </p:nvSpPr>
        <p:spPr>
          <a:xfrm>
            <a:off x="1325245" y="3364230"/>
            <a:ext cx="5207635" cy="654050"/>
          </a:xfrm>
          <a:prstGeom prst="roundRect">
            <a:avLst>
              <a:gd name="adj" fmla="val 16667"/>
            </a:avLst>
          </a:prstGeom>
          <a:solidFill>
            <a:srgbClr val="F0FBFF"/>
          </a:solidFill>
          <a:ln w="25400" cap="flat" cmpd="sng">
            <a:solidFill>
              <a:schemeClr val="accent2"/>
            </a:solidFill>
            <a:prstDash val="solid"/>
            <a:round/>
            <a:headEnd type="none" w="med" len="med"/>
            <a:tailEnd type="none" w="med" len="med"/>
          </a:ln>
        </p:spPr>
        <p:txBody>
          <a:bodyPr anchor="ctr"/>
          <a:p>
            <a:pPr lvl="0" indent="0">
              <a:lnSpc>
                <a:spcPct val="150000"/>
              </a:lnSpc>
              <a:buClr>
                <a:srgbClr val="FF6600"/>
              </a:buClr>
            </a:pP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）善于做小结</a:t>
            </a:r>
            <a:endPar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000000"/>
                                          </p:val>
                                        </p:tav>
                                        <p:tav tm="100000">
                                          <p:val>
                                            <p:strVal val="#ppt_w"/>
                                          </p:val>
                                        </p:tav>
                                      </p:tavLst>
                                    </p:anim>
                                    <p:anim calcmode="lin" valueType="num">
                                      <p:cBhvr>
                                        <p:cTn id="8" dur="200" fill="hold"/>
                                        <p:tgtEl>
                                          <p:spTgt spid="2"/>
                                        </p:tgtEl>
                                        <p:attrNameLst>
                                          <p:attrName>ppt_h</p:attrName>
                                        </p:attrNameLst>
                                      </p:cBhvr>
                                      <p:tavLst>
                                        <p:tav tm="0">
                                          <p:val>
                                            <p:fltVal val="0.000000"/>
                                          </p:val>
                                        </p:tav>
                                        <p:tav tm="100000">
                                          <p:val>
                                            <p:strVal val="#ppt_h"/>
                                          </p:val>
                                        </p:tav>
                                      </p:tavLst>
                                    </p:anim>
                                    <p:animEffect transition="in" filter="fade">
                                      <p:cBhvr>
                                        <p:cTn id="9" dur="200"/>
                                        <p:tgtEl>
                                          <p:spTgt spid="2"/>
                                        </p:tgtEl>
                                      </p:cBhvr>
                                    </p:animEffect>
                                  </p:childTnLst>
                                </p:cTn>
                              </p:par>
                              <p:par>
                                <p:cTn id="10" presetID="6" presetClass="emph" presetSubtype="0" autoRev="1" fill="hold" nodeType="withEffect">
                                  <p:stCondLst>
                                    <p:cond delay="150"/>
                                  </p:stCondLst>
                                  <p:childTnLst>
                                    <p:animScale>
                                      <p:cBhvr>
                                        <p:cTn id="11" dur="100" fill="hold"/>
                                        <p:tgtEl>
                                          <p:spTgt spid="2"/>
                                        </p:tgtEl>
                                      </p:cBhvr>
                                      <p:by x="130000" y="130000"/>
                                    </p:animScale>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p:tgtEl>
                                          <p:spTgt spid="44"/>
                                        </p:tgtEl>
                                        <p:attrNameLst>
                                          <p:attrName>ppt_y</p:attrName>
                                        </p:attrNameLst>
                                      </p:cBhvr>
                                      <p:tavLst>
                                        <p:tav tm="0">
                                          <p:val>
                                            <p:strVal val="#ppt_y+#ppt_h*1.125000"/>
                                          </p:val>
                                        </p:tav>
                                        <p:tav tm="100000">
                                          <p:val>
                                            <p:strVal val="#ppt_y"/>
                                          </p:val>
                                        </p:tav>
                                      </p:tavLst>
                                    </p:anim>
                                    <p:animEffect transition="in" filter="wipe(up)">
                                      <p:cBhvr>
                                        <p:cTn id="19" dur="500"/>
                                        <p:tgtEl>
                                          <p:spTgt spid="4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350" fill="hold"/>
                                        <p:tgtEl>
                                          <p:spTgt spid="13"/>
                                        </p:tgtEl>
                                        <p:attrNameLst>
                                          <p:attrName>ppt_w</p:attrName>
                                        </p:attrNameLst>
                                      </p:cBhvr>
                                      <p:tavLst>
                                        <p:tav tm="0">
                                          <p:val>
                                            <p:fltVal val="0.000000"/>
                                          </p:val>
                                        </p:tav>
                                        <p:tav tm="100000">
                                          <p:val>
                                            <p:strVal val="#ppt_w"/>
                                          </p:val>
                                        </p:tav>
                                      </p:tavLst>
                                    </p:anim>
                                    <p:anim calcmode="lin" valueType="num">
                                      <p:cBhvr>
                                        <p:cTn id="24" dur="350" fill="hold"/>
                                        <p:tgtEl>
                                          <p:spTgt spid="13"/>
                                        </p:tgtEl>
                                        <p:attrNameLst>
                                          <p:attrName>ppt_h</p:attrName>
                                        </p:attrNameLst>
                                      </p:cBhvr>
                                      <p:tavLst>
                                        <p:tav tm="0">
                                          <p:val>
                                            <p:fltVal val="0.000000"/>
                                          </p:val>
                                        </p:tav>
                                        <p:tav tm="100000">
                                          <p:val>
                                            <p:strVal val="#ppt_h"/>
                                          </p:val>
                                        </p:tav>
                                      </p:tavLst>
                                    </p:anim>
                                    <p:animEffect transition="in" filter="fade">
                                      <p:cBhvr>
                                        <p:cTn id="25" dur="3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4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1" name="直接连接符 10"/>
          <p:cNvCxnSpPr/>
          <p:nvPr/>
        </p:nvCxnSpPr>
        <p:spPr>
          <a:xfrm>
            <a:off x="1187450" y="771525"/>
            <a:ext cx="2232025"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316288" y="658813"/>
            <a:ext cx="206375" cy="207963"/>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4" name="标题层"/>
          <p:cNvSpPr txBox="1"/>
          <p:nvPr/>
        </p:nvSpPr>
        <p:spPr bwMode="auto">
          <a:xfrm>
            <a:off x="1187450" y="267970"/>
            <a:ext cx="2737485" cy="483235"/>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参与讨论·过程</a:t>
            </a:r>
            <a:endParaRPr kumimoji="0" lang="en-US" altLang="zh-CN" sz="2400" b="1"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3"/>
          <p:cNvGrpSpPr/>
          <p:nvPr/>
        </p:nvGrpSpPr>
        <p:grpSpPr>
          <a:xfrm>
            <a:off x="468313" y="400050"/>
            <a:ext cx="714375" cy="714375"/>
            <a:chOff x="2195736" y="1707654"/>
            <a:chExt cx="1296144" cy="1296144"/>
          </a:xfrm>
        </p:grpSpPr>
        <p:sp>
          <p:nvSpPr>
            <p:cNvPr id="15" name="椭圆 2"/>
            <p:cNvSpPr/>
            <p:nvPr/>
          </p:nvSpPr>
          <p:spPr>
            <a:xfrm>
              <a:off x="2195736" y="1707654"/>
              <a:ext cx="1296144" cy="1296144"/>
            </a:xfrm>
            <a:custGeom>
              <a:avLst/>
              <a:gdLst/>
              <a:ahLst/>
              <a:cxnLst/>
              <a:rect l="l" t="t" r="r" b="b"/>
              <a:pathLst>
                <a:path w="1296144" h="1296144">
                  <a:moveTo>
                    <a:pt x="648072" y="144016"/>
                  </a:moveTo>
                  <a:cubicBezTo>
                    <a:pt x="369690" y="144016"/>
                    <a:pt x="144016" y="369690"/>
                    <a:pt x="144016" y="648072"/>
                  </a:cubicBezTo>
                  <a:cubicBezTo>
                    <a:pt x="144016" y="926454"/>
                    <a:pt x="369690" y="1152128"/>
                    <a:pt x="648072" y="1152128"/>
                  </a:cubicBezTo>
                  <a:cubicBezTo>
                    <a:pt x="926454" y="1152128"/>
                    <a:pt x="1152128" y="926454"/>
                    <a:pt x="1152128" y="648072"/>
                  </a:cubicBezTo>
                  <a:cubicBezTo>
                    <a:pt x="1152128" y="369690"/>
                    <a:pt x="926454" y="144016"/>
                    <a:pt x="648072" y="144016"/>
                  </a:cubicBezTo>
                  <a:close/>
                  <a:moveTo>
                    <a:pt x="648072" y="0"/>
                  </a:moveTo>
                  <a:cubicBezTo>
                    <a:pt x="1005992" y="0"/>
                    <a:pt x="1296144" y="290152"/>
                    <a:pt x="1296144" y="648072"/>
                  </a:cubicBezTo>
                  <a:cubicBezTo>
                    <a:pt x="1296144" y="1005992"/>
                    <a:pt x="1005992" y="1296144"/>
                    <a:pt x="648072" y="1296144"/>
                  </a:cubicBezTo>
                  <a:cubicBezTo>
                    <a:pt x="290152" y="1296144"/>
                    <a:pt x="0" y="1005992"/>
                    <a:pt x="0" y="648072"/>
                  </a:cubicBezTo>
                  <a:cubicBezTo>
                    <a:pt x="0" y="290152"/>
                    <a:pt x="290152" y="0"/>
                    <a:pt x="648072" y="0"/>
                  </a:cubicBezTo>
                  <a:close/>
                </a:path>
              </a:pathLst>
            </a:custGeom>
            <a:solidFill>
              <a:srgbClr val="246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燕尾形 6"/>
            <p:cNvSpPr/>
            <p:nvPr/>
          </p:nvSpPr>
          <p:spPr>
            <a:xfrm>
              <a:off x="2452084" y="2012968"/>
              <a:ext cx="783447" cy="685516"/>
            </a:xfrm>
            <a:custGeom>
              <a:avLst/>
              <a:gdLst/>
              <a:ahLst/>
              <a:cxnLst/>
              <a:rect l="l" t="t" r="r" b="b"/>
              <a:pathLst>
                <a:path w="1074036" h="936104">
                  <a:moveTo>
                    <a:pt x="353956" y="0"/>
                  </a:moveTo>
                  <a:lnTo>
                    <a:pt x="684689" y="0"/>
                  </a:lnTo>
                  <a:lnTo>
                    <a:pt x="1074036" y="468052"/>
                  </a:lnTo>
                  <a:lnTo>
                    <a:pt x="684689" y="936104"/>
                  </a:lnTo>
                  <a:lnTo>
                    <a:pt x="353956" y="936104"/>
                  </a:lnTo>
                  <a:lnTo>
                    <a:pt x="607658" y="631118"/>
                  </a:lnTo>
                  <a:lnTo>
                    <a:pt x="0" y="631118"/>
                  </a:lnTo>
                  <a:lnTo>
                    <a:pt x="0" y="343086"/>
                  </a:lnTo>
                  <a:lnTo>
                    <a:pt x="639351" y="343086"/>
                  </a:lnTo>
                  <a:close/>
                </a:path>
              </a:pathLst>
            </a:custGeom>
            <a:noFill/>
            <a:ln w="25400">
              <a:solidFill>
                <a:srgbClr val="2462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51207" name="圆角矩形 3"/>
          <p:cNvSpPr/>
          <p:nvPr/>
        </p:nvSpPr>
        <p:spPr>
          <a:xfrm>
            <a:off x="1358265" y="1747520"/>
            <a:ext cx="5175885" cy="716280"/>
          </a:xfrm>
          <a:prstGeom prst="roundRect">
            <a:avLst>
              <a:gd name="adj" fmla="val 16667"/>
            </a:avLst>
          </a:prstGeom>
          <a:solidFill>
            <a:srgbClr val="F0FBFF"/>
          </a:solidFill>
          <a:ln w="25400" cap="flat" cmpd="sng">
            <a:solidFill>
              <a:schemeClr val="accent2"/>
            </a:solidFill>
            <a:prstDash val="solid"/>
            <a:round/>
            <a:headEnd type="none" w="med" len="med"/>
            <a:tailEnd type="none" w="med" len="med"/>
          </a:ln>
        </p:spPr>
        <p:txBody>
          <a:bodyPr anchor="ctr"/>
          <a:p>
            <a:pPr lvl="0" indent="0"/>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）争论时及时调停</a:t>
            </a:r>
            <a:endPar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09" name="圆角矩形 5"/>
          <p:cNvSpPr/>
          <p:nvPr/>
        </p:nvSpPr>
        <p:spPr>
          <a:xfrm>
            <a:off x="1358265" y="2591435"/>
            <a:ext cx="5175885" cy="666750"/>
          </a:xfrm>
          <a:prstGeom prst="roundRect">
            <a:avLst>
              <a:gd name="adj" fmla="val 16667"/>
            </a:avLst>
          </a:prstGeom>
          <a:solidFill>
            <a:srgbClr val="F0FBFF"/>
          </a:solidFill>
          <a:ln w="25400" cap="flat" cmpd="sng">
            <a:solidFill>
              <a:schemeClr val="accent2"/>
            </a:solidFill>
            <a:prstDash val="solid"/>
            <a:round/>
            <a:headEnd type="none" w="med" len="med"/>
            <a:tailEnd type="none" w="med" len="med"/>
          </a:ln>
        </p:spPr>
        <p:txBody>
          <a:bodyPr anchor="ctr"/>
          <a:p>
            <a:pPr lvl="0" indent="0">
              <a:lnSpc>
                <a:spcPct val="150000"/>
              </a:lnSpc>
              <a:buClr>
                <a:srgbClr val="FF6600"/>
              </a:buClr>
            </a:pP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）撞车时凸显涵养</a:t>
            </a:r>
            <a:endParaRPr lang="zh-CN" altLang="en-US" dirty="0">
              <a:latin typeface="微软雅黑" panose="020B0503020204020204" pitchFamily="34" charset="-122"/>
              <a:ea typeface="微软雅黑" panose="020B0503020204020204" pitchFamily="34" charset="-122"/>
            </a:endParaRPr>
          </a:p>
        </p:txBody>
      </p:sp>
      <p:sp>
        <p:nvSpPr>
          <p:cNvPr id="51210" name="圆角矩形 6"/>
          <p:cNvSpPr/>
          <p:nvPr/>
        </p:nvSpPr>
        <p:spPr>
          <a:xfrm>
            <a:off x="1341755" y="939165"/>
            <a:ext cx="5191760" cy="685165"/>
          </a:xfrm>
          <a:prstGeom prst="roundRect">
            <a:avLst>
              <a:gd name="adj" fmla="val 16667"/>
            </a:avLst>
          </a:prstGeom>
          <a:solidFill>
            <a:srgbClr val="F0FBFF"/>
          </a:solidFill>
          <a:ln w="25400" cap="flat" cmpd="sng">
            <a:solidFill>
              <a:schemeClr val="accent2"/>
            </a:solidFill>
            <a:prstDash val="solid"/>
            <a:round/>
            <a:headEnd type="none" w="med" len="med"/>
            <a:tailEnd type="none" w="med" len="med"/>
          </a:ln>
        </p:spPr>
        <p:txBody>
          <a:bodyPr anchor="ctr"/>
          <a:p>
            <a:pPr lvl="0" indent="0"/>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）偏题时及时拉回</a:t>
            </a:r>
            <a:endParaRPr lang="zh-CN" altLang="en-US" dirty="0">
              <a:latin typeface="微软雅黑" panose="020B0503020204020204" pitchFamily="34" charset="-122"/>
              <a:ea typeface="微软雅黑" panose="020B0503020204020204" pitchFamily="34" charset="-122"/>
            </a:endParaRPr>
          </a:p>
        </p:txBody>
      </p:sp>
      <p:sp>
        <p:nvSpPr>
          <p:cNvPr id="3" name="圆角矩形 5"/>
          <p:cNvSpPr/>
          <p:nvPr/>
        </p:nvSpPr>
        <p:spPr>
          <a:xfrm>
            <a:off x="1341755" y="3380740"/>
            <a:ext cx="5193030" cy="654050"/>
          </a:xfrm>
          <a:prstGeom prst="roundRect">
            <a:avLst>
              <a:gd name="adj" fmla="val 16667"/>
            </a:avLst>
          </a:prstGeom>
          <a:solidFill>
            <a:srgbClr val="F0FBFF"/>
          </a:solidFill>
          <a:ln w="25400" cap="flat" cmpd="sng">
            <a:solidFill>
              <a:schemeClr val="accent2"/>
            </a:solidFill>
            <a:prstDash val="solid"/>
            <a:round/>
            <a:headEnd type="none" w="med" len="med"/>
            <a:tailEnd type="none" w="med" len="med"/>
          </a:ln>
        </p:spPr>
        <p:txBody>
          <a:bodyPr anchor="ctr"/>
          <a:p>
            <a:pPr lvl="0" indent="0">
              <a:lnSpc>
                <a:spcPct val="150000"/>
              </a:lnSpc>
              <a:buClr>
                <a:srgbClr val="FF6600"/>
              </a:buClr>
            </a:pP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）被抓把柄时转移话题</a:t>
            </a:r>
            <a:endPar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圆角矩形 5"/>
          <p:cNvSpPr/>
          <p:nvPr/>
        </p:nvSpPr>
        <p:spPr>
          <a:xfrm>
            <a:off x="1325245" y="4153535"/>
            <a:ext cx="5193030" cy="654050"/>
          </a:xfrm>
          <a:prstGeom prst="roundRect">
            <a:avLst>
              <a:gd name="adj" fmla="val 16667"/>
            </a:avLst>
          </a:prstGeom>
          <a:solidFill>
            <a:srgbClr val="F0FBFF"/>
          </a:solidFill>
          <a:ln w="25400" cap="flat" cmpd="sng">
            <a:solidFill>
              <a:schemeClr val="accent2"/>
            </a:solidFill>
            <a:prstDash val="solid"/>
            <a:round/>
            <a:headEnd type="none" w="med" len="med"/>
            <a:tailEnd type="none" w="med" len="med"/>
          </a:ln>
        </p:spPr>
        <p:txBody>
          <a:bodyPr anchor="ctr"/>
          <a:p>
            <a:pPr lvl="0" indent="0">
              <a:lnSpc>
                <a:spcPct val="150000"/>
              </a:lnSpc>
              <a:buClr>
                <a:srgbClr val="FF6600"/>
              </a:buClr>
            </a:pP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）善于</a:t>
            </a:r>
            <a:r>
              <a:rPr lang="en-US" altLang="zh-CN"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帮助</a:t>
            </a:r>
            <a:r>
              <a:rPr lang="en-US" altLang="zh-CN"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啰嗦者</a:t>
            </a:r>
            <a:endPar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000000"/>
                                          </p:val>
                                        </p:tav>
                                        <p:tav tm="100000">
                                          <p:val>
                                            <p:strVal val="#ppt_w"/>
                                          </p:val>
                                        </p:tav>
                                      </p:tavLst>
                                    </p:anim>
                                    <p:anim calcmode="lin" valueType="num">
                                      <p:cBhvr>
                                        <p:cTn id="8" dur="200" fill="hold"/>
                                        <p:tgtEl>
                                          <p:spTgt spid="2"/>
                                        </p:tgtEl>
                                        <p:attrNameLst>
                                          <p:attrName>ppt_h</p:attrName>
                                        </p:attrNameLst>
                                      </p:cBhvr>
                                      <p:tavLst>
                                        <p:tav tm="0">
                                          <p:val>
                                            <p:fltVal val="0.000000"/>
                                          </p:val>
                                        </p:tav>
                                        <p:tav tm="100000">
                                          <p:val>
                                            <p:strVal val="#ppt_h"/>
                                          </p:val>
                                        </p:tav>
                                      </p:tavLst>
                                    </p:anim>
                                    <p:animEffect transition="in" filter="fade">
                                      <p:cBhvr>
                                        <p:cTn id="9" dur="200"/>
                                        <p:tgtEl>
                                          <p:spTgt spid="2"/>
                                        </p:tgtEl>
                                      </p:cBhvr>
                                    </p:animEffect>
                                  </p:childTnLst>
                                </p:cTn>
                              </p:par>
                              <p:par>
                                <p:cTn id="10" presetID="6" presetClass="emph" presetSubtype="0" autoRev="1" fill="hold" nodeType="withEffect">
                                  <p:stCondLst>
                                    <p:cond delay="150"/>
                                  </p:stCondLst>
                                  <p:childTnLst>
                                    <p:animScale>
                                      <p:cBhvr>
                                        <p:cTn id="11" dur="100" fill="hold"/>
                                        <p:tgtEl>
                                          <p:spTgt spid="2"/>
                                        </p:tgtEl>
                                      </p:cBhvr>
                                      <p:by x="130000" y="130000"/>
                                    </p:animScale>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p:tgtEl>
                                          <p:spTgt spid="44"/>
                                        </p:tgtEl>
                                        <p:attrNameLst>
                                          <p:attrName>ppt_y</p:attrName>
                                        </p:attrNameLst>
                                      </p:cBhvr>
                                      <p:tavLst>
                                        <p:tav tm="0">
                                          <p:val>
                                            <p:strVal val="#ppt_y+#ppt_h*1.125000"/>
                                          </p:val>
                                        </p:tav>
                                        <p:tav tm="100000">
                                          <p:val>
                                            <p:strVal val="#ppt_y"/>
                                          </p:val>
                                        </p:tav>
                                      </p:tavLst>
                                    </p:anim>
                                    <p:animEffect transition="in" filter="wipe(up)">
                                      <p:cBhvr>
                                        <p:cTn id="19" dur="500"/>
                                        <p:tgtEl>
                                          <p:spTgt spid="4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350" fill="hold"/>
                                        <p:tgtEl>
                                          <p:spTgt spid="13"/>
                                        </p:tgtEl>
                                        <p:attrNameLst>
                                          <p:attrName>ppt_w</p:attrName>
                                        </p:attrNameLst>
                                      </p:cBhvr>
                                      <p:tavLst>
                                        <p:tav tm="0">
                                          <p:val>
                                            <p:fltVal val="0.000000"/>
                                          </p:val>
                                        </p:tav>
                                        <p:tav tm="100000">
                                          <p:val>
                                            <p:strVal val="#ppt_w"/>
                                          </p:val>
                                        </p:tav>
                                      </p:tavLst>
                                    </p:anim>
                                    <p:anim calcmode="lin" valueType="num">
                                      <p:cBhvr>
                                        <p:cTn id="24" dur="350" fill="hold"/>
                                        <p:tgtEl>
                                          <p:spTgt spid="13"/>
                                        </p:tgtEl>
                                        <p:attrNameLst>
                                          <p:attrName>ppt_h</p:attrName>
                                        </p:attrNameLst>
                                      </p:cBhvr>
                                      <p:tavLst>
                                        <p:tav tm="0">
                                          <p:val>
                                            <p:fltVal val="0.000000"/>
                                          </p:val>
                                        </p:tav>
                                        <p:tav tm="100000">
                                          <p:val>
                                            <p:strVal val="#ppt_h"/>
                                          </p:val>
                                        </p:tav>
                                      </p:tavLst>
                                    </p:anim>
                                    <p:animEffect transition="in" filter="fade">
                                      <p:cBhvr>
                                        <p:cTn id="25" dur="3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44"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7586" name="Group 2"/>
          <p:cNvGrpSpPr/>
          <p:nvPr/>
        </p:nvGrpSpPr>
        <p:grpSpPr>
          <a:xfrm>
            <a:off x="5450046" y="2133680"/>
            <a:ext cx="1327547" cy="1328738"/>
            <a:chOff x="0" y="0"/>
            <a:chExt cx="1088" cy="1088"/>
          </a:xfrm>
        </p:grpSpPr>
        <p:sp>
          <p:nvSpPr>
            <p:cNvPr id="67613" name="Oval 4"/>
            <p:cNvSpPr/>
            <p:nvPr/>
          </p:nvSpPr>
          <p:spPr>
            <a:xfrm>
              <a:off x="0" y="0"/>
              <a:ext cx="1088" cy="1088"/>
            </a:xfrm>
            <a:prstGeom prst="ellipse">
              <a:avLst/>
            </a:prstGeom>
            <a:noFill/>
            <a:ln w="76200" cap="flat" cmpd="sng">
              <a:solidFill>
                <a:srgbClr val="C0C0C0">
                  <a:alpha val="50195"/>
                </a:srgbClr>
              </a:solidFill>
              <a:prstDash val="solid"/>
              <a:headEnd type="none" w="med" len="med"/>
              <a:tailEnd type="none" w="med" len="med"/>
            </a:ln>
          </p:spPr>
          <p:txBody>
            <a:bodyPr wrap="none" anchor="ctr"/>
            <a:p>
              <a:pPr lvl="0" eaLnBrk="1" hangingPunct="1"/>
              <a:endParaRPr lang="zh-CN" altLang="en-US" sz="1350" dirty="0">
                <a:latin typeface="Arial" panose="020B0604020202020204" pitchFamily="34" charset="0"/>
                <a:ea typeface="宋体" panose="02010600030101010101" pitchFamily="2" charset="-122"/>
              </a:endParaRPr>
            </a:p>
          </p:txBody>
        </p:sp>
        <p:sp>
          <p:nvSpPr>
            <p:cNvPr id="67614" name="Oval 5"/>
            <p:cNvSpPr/>
            <p:nvPr/>
          </p:nvSpPr>
          <p:spPr>
            <a:xfrm>
              <a:off x="115" y="116"/>
              <a:ext cx="856" cy="856"/>
            </a:xfrm>
            <a:prstGeom prst="ellipse">
              <a:avLst/>
            </a:prstGeom>
            <a:noFill/>
            <a:ln w="117475" cap="flat" cmpd="sng">
              <a:solidFill>
                <a:srgbClr val="C0C0C0">
                  <a:alpha val="50195"/>
                </a:srgbClr>
              </a:solidFill>
              <a:prstDash val="solid"/>
              <a:headEnd type="none" w="med" len="med"/>
              <a:tailEnd type="none" w="med" len="med"/>
            </a:ln>
          </p:spPr>
          <p:txBody>
            <a:bodyPr wrap="none" anchor="ctr"/>
            <a:p>
              <a:pPr lvl="0" eaLnBrk="1" hangingPunct="1"/>
              <a:endParaRPr lang="zh-CN" altLang="en-US" sz="1350" dirty="0">
                <a:latin typeface="Arial" panose="020B0604020202020204" pitchFamily="34" charset="0"/>
                <a:ea typeface="宋体" panose="02010600030101010101" pitchFamily="2" charset="-122"/>
              </a:endParaRPr>
            </a:p>
          </p:txBody>
        </p:sp>
        <p:sp>
          <p:nvSpPr>
            <p:cNvPr id="67615" name="Oval 6"/>
            <p:cNvSpPr/>
            <p:nvPr/>
          </p:nvSpPr>
          <p:spPr>
            <a:xfrm>
              <a:off x="289" y="289"/>
              <a:ext cx="510" cy="510"/>
            </a:xfrm>
            <a:prstGeom prst="ellipse">
              <a:avLst/>
            </a:prstGeom>
            <a:noFill/>
            <a:ln w="177800" cap="flat" cmpd="sng">
              <a:solidFill>
                <a:srgbClr val="C0C0C0">
                  <a:alpha val="50195"/>
                </a:srgbClr>
              </a:solidFill>
              <a:prstDash val="solid"/>
              <a:headEnd type="none" w="med" len="med"/>
              <a:tailEnd type="none" w="med" len="med"/>
            </a:ln>
          </p:spPr>
          <p:txBody>
            <a:bodyPr wrap="none" anchor="ctr"/>
            <a:p>
              <a:pPr lvl="0" eaLnBrk="1" hangingPunct="1"/>
              <a:endParaRPr lang="zh-CN" altLang="en-US" sz="1350" dirty="0">
                <a:latin typeface="Arial" panose="020B0604020202020204" pitchFamily="34" charset="0"/>
                <a:ea typeface="宋体" panose="02010600030101010101" pitchFamily="2" charset="-122"/>
              </a:endParaRPr>
            </a:p>
          </p:txBody>
        </p:sp>
      </p:grpSp>
      <p:grpSp>
        <p:nvGrpSpPr>
          <p:cNvPr id="67587" name="Group 6"/>
          <p:cNvGrpSpPr/>
          <p:nvPr/>
        </p:nvGrpSpPr>
        <p:grpSpPr>
          <a:xfrm>
            <a:off x="2753281" y="1065689"/>
            <a:ext cx="1328738" cy="1327547"/>
            <a:chOff x="0" y="0"/>
            <a:chExt cx="1088" cy="1088"/>
          </a:xfrm>
        </p:grpSpPr>
        <p:sp>
          <p:nvSpPr>
            <p:cNvPr id="67610" name="Oval 8"/>
            <p:cNvSpPr/>
            <p:nvPr/>
          </p:nvSpPr>
          <p:spPr>
            <a:xfrm>
              <a:off x="0" y="0"/>
              <a:ext cx="1088" cy="1088"/>
            </a:xfrm>
            <a:prstGeom prst="ellipse">
              <a:avLst/>
            </a:prstGeom>
            <a:noFill/>
            <a:ln w="76200" cap="flat" cmpd="sng">
              <a:solidFill>
                <a:srgbClr val="C0C0C0">
                  <a:alpha val="50195"/>
                </a:srgbClr>
              </a:solidFill>
              <a:prstDash val="solid"/>
              <a:headEnd type="none" w="med" len="med"/>
              <a:tailEnd type="none" w="med" len="med"/>
            </a:ln>
          </p:spPr>
          <p:txBody>
            <a:bodyPr wrap="none" anchor="ctr"/>
            <a:p>
              <a:pPr lvl="0" eaLnBrk="1" hangingPunct="1"/>
              <a:endParaRPr lang="zh-CN" altLang="en-US" sz="1350" dirty="0">
                <a:latin typeface="Arial" panose="020B0604020202020204" pitchFamily="34" charset="0"/>
                <a:ea typeface="宋体" panose="02010600030101010101" pitchFamily="2" charset="-122"/>
              </a:endParaRPr>
            </a:p>
          </p:txBody>
        </p:sp>
        <p:sp>
          <p:nvSpPr>
            <p:cNvPr id="67611" name="Oval 9"/>
            <p:cNvSpPr/>
            <p:nvPr/>
          </p:nvSpPr>
          <p:spPr>
            <a:xfrm>
              <a:off x="115" y="116"/>
              <a:ext cx="856" cy="856"/>
            </a:xfrm>
            <a:prstGeom prst="ellipse">
              <a:avLst/>
            </a:prstGeom>
            <a:noFill/>
            <a:ln w="117475" cap="flat" cmpd="sng">
              <a:solidFill>
                <a:srgbClr val="C0C0C0">
                  <a:alpha val="50195"/>
                </a:srgbClr>
              </a:solidFill>
              <a:prstDash val="solid"/>
              <a:headEnd type="none" w="med" len="med"/>
              <a:tailEnd type="none" w="med" len="med"/>
            </a:ln>
          </p:spPr>
          <p:txBody>
            <a:bodyPr wrap="none" anchor="ctr"/>
            <a:p>
              <a:pPr lvl="0" eaLnBrk="1" hangingPunct="1"/>
              <a:endParaRPr lang="zh-CN" altLang="en-US" sz="1350" dirty="0">
                <a:latin typeface="Arial" panose="020B0604020202020204" pitchFamily="34" charset="0"/>
                <a:ea typeface="宋体" panose="02010600030101010101" pitchFamily="2" charset="-122"/>
              </a:endParaRPr>
            </a:p>
          </p:txBody>
        </p:sp>
        <p:sp>
          <p:nvSpPr>
            <p:cNvPr id="67612" name="Oval 10"/>
            <p:cNvSpPr/>
            <p:nvPr/>
          </p:nvSpPr>
          <p:spPr>
            <a:xfrm>
              <a:off x="289" y="289"/>
              <a:ext cx="510" cy="510"/>
            </a:xfrm>
            <a:prstGeom prst="ellipse">
              <a:avLst/>
            </a:prstGeom>
            <a:noFill/>
            <a:ln w="177800" cap="flat" cmpd="sng">
              <a:solidFill>
                <a:srgbClr val="C0C0C0">
                  <a:alpha val="50195"/>
                </a:srgbClr>
              </a:solidFill>
              <a:prstDash val="solid"/>
              <a:headEnd type="none" w="med" len="med"/>
              <a:tailEnd type="none" w="med" len="med"/>
            </a:ln>
          </p:spPr>
          <p:txBody>
            <a:bodyPr wrap="none" anchor="ctr"/>
            <a:p>
              <a:pPr lvl="0" eaLnBrk="1" hangingPunct="1"/>
              <a:endParaRPr lang="zh-CN" altLang="en-US" sz="1350" dirty="0">
                <a:latin typeface="Arial" panose="020B0604020202020204" pitchFamily="34" charset="0"/>
                <a:ea typeface="宋体" panose="02010600030101010101" pitchFamily="2" charset="-122"/>
              </a:endParaRPr>
            </a:p>
          </p:txBody>
        </p:sp>
      </p:grpSp>
      <p:grpSp>
        <p:nvGrpSpPr>
          <p:cNvPr id="67588" name="Group 10"/>
          <p:cNvGrpSpPr/>
          <p:nvPr/>
        </p:nvGrpSpPr>
        <p:grpSpPr>
          <a:xfrm>
            <a:off x="3143806" y="1164511"/>
            <a:ext cx="906065" cy="1090613"/>
            <a:chOff x="0" y="0"/>
            <a:chExt cx="898" cy="1081"/>
          </a:xfrm>
        </p:grpSpPr>
        <p:sp>
          <p:nvSpPr>
            <p:cNvPr id="67608" name="Oval 12"/>
            <p:cNvSpPr/>
            <p:nvPr/>
          </p:nvSpPr>
          <p:spPr>
            <a:xfrm rot="66259" flipH="1">
              <a:off x="347" y="0"/>
              <a:ext cx="234" cy="228"/>
            </a:xfrm>
            <a:prstGeom prst="ellipse">
              <a:avLst/>
            </a:prstGeom>
            <a:solidFill>
              <a:srgbClr val="FEE3AC"/>
            </a:solidFill>
            <a:ln w="9525" cap="flat" cmpd="sng">
              <a:prstDash val="solid"/>
              <a:headEnd type="none" w="med" len="med"/>
              <a:tailEnd type="none" w="med" len="med"/>
            </a:ln>
            <a:scene3d>
              <a:camera prst="legacyPerspectiveFront">
                <a:rot lat="20100000" lon="1500000" rev="0"/>
              </a:camera>
              <a:lightRig rig="legacyFlat2" dir="t"/>
            </a:scene3d>
            <a:sp3d extrusionH="100000" prstMaterial="legacyMatte">
              <a:bevelT w="13500" h="13500" prst="angle"/>
              <a:bevelB w="13500" h="13500" prst="angle"/>
              <a:extrusionClr>
                <a:srgbClr val="FFB219"/>
              </a:extrusionClr>
            </a:sp3d>
          </p:spPr>
          <p:txBody>
            <a:bodyPr wrap="none" anchor="ctr">
              <a:flatTx/>
            </a:bodyPr>
            <a:p>
              <a:pPr lvl="0" eaLnBrk="1" hangingPunct="1"/>
              <a:endParaRPr lang="zh-CN" altLang="en-US" sz="1350" dirty="0">
                <a:latin typeface="Arial" panose="020B0604020202020204" pitchFamily="34" charset="0"/>
                <a:ea typeface="宋体" panose="02010600030101010101" pitchFamily="2" charset="-122"/>
              </a:endParaRPr>
            </a:p>
          </p:txBody>
        </p:sp>
        <p:sp>
          <p:nvSpPr>
            <p:cNvPr id="67609" name="Freeform 13"/>
            <p:cNvSpPr/>
            <p:nvPr/>
          </p:nvSpPr>
          <p:spPr>
            <a:xfrm rot="66259" flipH="1">
              <a:off x="0" y="7"/>
              <a:ext cx="898" cy="1074"/>
            </a:xfrm>
            <a:custGeom>
              <a:avLst/>
              <a:gdLst>
                <a:gd name="txL" fmla="*/ 0 w 3312"/>
                <a:gd name="txT" fmla="*/ 0 h 3962"/>
                <a:gd name="txR" fmla="*/ 3312 w 3312"/>
                <a:gd name="txB" fmla="*/ 3962 h 3962"/>
              </a:gdLst>
              <a:ahLst/>
              <a:cxnLst>
                <a:cxn ang="0">
                  <a:pos x="7" y="4"/>
                </a:cxn>
                <a:cxn ang="0">
                  <a:pos x="9" y="5"/>
                </a:cxn>
                <a:cxn ang="0">
                  <a:pos x="11" y="4"/>
                </a:cxn>
                <a:cxn ang="0">
                  <a:pos x="16" y="0"/>
                </a:cxn>
                <a:cxn ang="0">
                  <a:pos x="17" y="1"/>
                </a:cxn>
                <a:cxn ang="0">
                  <a:pos x="17" y="2"/>
                </a:cxn>
                <a:cxn ang="0">
                  <a:pos x="12" y="6"/>
                </a:cxn>
                <a:cxn ang="0">
                  <a:pos x="13" y="13"/>
                </a:cxn>
                <a:cxn ang="0">
                  <a:pos x="12" y="13"/>
                </a:cxn>
                <a:cxn ang="0">
                  <a:pos x="14" y="20"/>
                </a:cxn>
                <a:cxn ang="0">
                  <a:pos x="14" y="21"/>
                </a:cxn>
                <a:cxn ang="0">
                  <a:pos x="12" y="20"/>
                </a:cxn>
                <a:cxn ang="0">
                  <a:pos x="10" y="14"/>
                </a:cxn>
                <a:cxn ang="0">
                  <a:pos x="8" y="14"/>
                </a:cxn>
                <a:cxn ang="0">
                  <a:pos x="6" y="20"/>
                </a:cxn>
                <a:cxn ang="0">
                  <a:pos x="4" y="21"/>
                </a:cxn>
                <a:cxn ang="0">
                  <a:pos x="4" y="19"/>
                </a:cxn>
                <a:cxn ang="0">
                  <a:pos x="5" y="13"/>
                </a:cxn>
                <a:cxn ang="0">
                  <a:pos x="4" y="13"/>
                </a:cxn>
                <a:cxn ang="0">
                  <a:pos x="6" y="6"/>
                </a:cxn>
                <a:cxn ang="0">
                  <a:pos x="1" y="3"/>
                </a:cxn>
                <a:cxn ang="0">
                  <a:pos x="0" y="1"/>
                </a:cxn>
                <a:cxn ang="0">
                  <a:pos x="2" y="1"/>
                </a:cxn>
                <a:cxn ang="0">
                  <a:pos x="7" y="4"/>
                </a:cxn>
              </a:cxnLst>
              <a:rect l="txL" t="txT" r="txR" b="txB"/>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EE3AC">
                <a:alpha val="100000"/>
              </a:srgbClr>
            </a:solidFill>
            <a:ln w="9525" cap="flat" cmpd="sng">
              <a:prstDash val="solid"/>
              <a:headEnd type="none" w="med" len="med"/>
              <a:tailEnd type="none" w="med" len="med"/>
            </a:ln>
            <a:scene3d>
              <a:camera prst="legacyPerspectiveFront">
                <a:rot lat="20100000" lon="1500000" rev="0"/>
              </a:camera>
              <a:lightRig rig="legacyFlat2" dir="t"/>
            </a:scene3d>
            <a:sp3d extrusionH="100000" prstMaterial="legacyMatte">
              <a:bevelT w="13500" h="13500" prst="angle"/>
              <a:bevelB w="13500" h="13500" prst="angle"/>
              <a:extrusionClr>
                <a:srgbClr val="FFB219"/>
              </a:extrusionClr>
            </a:sp3d>
          </p:spPr>
          <p:txBody>
            <a:bodyPr/>
            <a:p>
              <a:endParaRPr lang="zh-CN" altLang="en-US" sz="1350"/>
            </a:p>
          </p:txBody>
        </p:sp>
      </p:grpSp>
      <p:sp>
        <p:nvSpPr>
          <p:cNvPr id="152589" name="AutoShape 14"/>
          <p:cNvSpPr>
            <a:spLocks noChangeArrowheads="1"/>
          </p:cNvSpPr>
          <p:nvPr/>
        </p:nvSpPr>
        <p:spPr bwMode="auto">
          <a:xfrm>
            <a:off x="1780540" y="2024142"/>
            <a:ext cx="2274094" cy="1662113"/>
          </a:xfrm>
          <a:prstGeom prst="flowChartDocument">
            <a:avLst/>
          </a:prstGeom>
          <a:solidFill>
            <a:srgbClr val="D5DFCB"/>
          </a:solidFill>
          <a:ln w="9525">
            <a:noFill/>
            <a:miter lim="800000"/>
          </a:ln>
          <a:effectLst>
            <a:outerShdw dist="35921" dir="2700000" algn="ctr" rotWithShape="0">
              <a:srgbClr val="1C1C1C">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67590" name="Group 14"/>
          <p:cNvGrpSpPr/>
          <p:nvPr/>
        </p:nvGrpSpPr>
        <p:grpSpPr>
          <a:xfrm>
            <a:off x="5998925" y="2292033"/>
            <a:ext cx="752475" cy="1071563"/>
            <a:chOff x="0" y="0"/>
            <a:chExt cx="746" cy="1061"/>
          </a:xfrm>
        </p:grpSpPr>
        <p:sp>
          <p:nvSpPr>
            <p:cNvPr id="67606" name="Oval 16"/>
            <p:cNvSpPr/>
            <p:nvPr/>
          </p:nvSpPr>
          <p:spPr>
            <a:xfrm rot="381936" flipH="1">
              <a:off x="217" y="0"/>
              <a:ext cx="230" cy="225"/>
            </a:xfrm>
            <a:prstGeom prst="ellipse">
              <a:avLst/>
            </a:prstGeom>
            <a:solidFill>
              <a:srgbClr val="FEE3AC"/>
            </a:solidFill>
            <a:ln w="9525" cap="flat" cmpd="sng">
              <a:prstDash val="solid"/>
              <a:headEnd type="none" w="med" len="med"/>
              <a:tailEnd type="none" w="med" len="med"/>
            </a:ln>
            <a:scene3d>
              <a:camera prst="legacyPerspectiveFront">
                <a:rot lat="20100000" lon="1500000" rev="0"/>
              </a:camera>
              <a:lightRig rig="legacyFlat2" dir="t"/>
            </a:scene3d>
            <a:sp3d extrusionH="100000" prstMaterial="legacyMatte">
              <a:bevelT w="13500" h="13500" prst="angle"/>
              <a:bevelB w="13500" h="13500" prst="angle"/>
              <a:extrusionClr>
                <a:srgbClr val="FFB219"/>
              </a:extrusionClr>
            </a:sp3d>
          </p:spPr>
          <p:txBody>
            <a:bodyPr wrap="none" anchor="ctr">
              <a:flatTx/>
            </a:bodyPr>
            <a:p>
              <a:pPr lvl="0" eaLnBrk="1" hangingPunct="1"/>
              <a:endParaRPr lang="zh-CN" altLang="en-US" sz="1350" dirty="0">
                <a:latin typeface="Arial" panose="020B0604020202020204" pitchFamily="34" charset="0"/>
                <a:ea typeface="宋体" panose="02010600030101010101" pitchFamily="2" charset="-122"/>
              </a:endParaRPr>
            </a:p>
          </p:txBody>
        </p:sp>
        <p:sp>
          <p:nvSpPr>
            <p:cNvPr id="67607" name="Freeform 17"/>
            <p:cNvSpPr/>
            <p:nvPr/>
          </p:nvSpPr>
          <p:spPr>
            <a:xfrm>
              <a:off x="0" y="171"/>
              <a:ext cx="746" cy="890"/>
            </a:xfrm>
            <a:custGeom>
              <a:avLst/>
              <a:gdLst>
                <a:gd name="txL" fmla="*/ 0 w 746"/>
                <a:gd name="txT" fmla="*/ 0 h 890"/>
                <a:gd name="txR" fmla="*/ 746 w 746"/>
                <a:gd name="txB" fmla="*/ 890 h 890"/>
              </a:gdLst>
              <a:ahLst/>
              <a:cxnLst>
                <a:cxn ang="0">
                  <a:pos x="440" y="32"/>
                </a:cxn>
                <a:cxn ang="0">
                  <a:pos x="352" y="74"/>
                </a:cxn>
                <a:cxn ang="0">
                  <a:pos x="283" y="0"/>
                </a:cxn>
                <a:cxn ang="0">
                  <a:pos x="224" y="37"/>
                </a:cxn>
                <a:cxn ang="0">
                  <a:pos x="42" y="273"/>
                </a:cxn>
                <a:cxn ang="0">
                  <a:pos x="75" y="363"/>
                </a:cxn>
                <a:cxn ang="0">
                  <a:pos x="216" y="91"/>
                </a:cxn>
                <a:cxn ang="0">
                  <a:pos x="87" y="426"/>
                </a:cxn>
                <a:cxn ang="0">
                  <a:pos x="145" y="449"/>
                </a:cxn>
                <a:cxn ang="0">
                  <a:pos x="16" y="742"/>
                </a:cxn>
                <a:cxn ang="0">
                  <a:pos x="24" y="835"/>
                </a:cxn>
                <a:cxn ang="0">
                  <a:pos x="113" y="784"/>
                </a:cxn>
                <a:cxn ang="0">
                  <a:pos x="265" y="488"/>
                </a:cxn>
                <a:cxn ang="0">
                  <a:pos x="365" y="501"/>
                </a:cxn>
                <a:cxn ang="0">
                  <a:pos x="425" y="818"/>
                </a:cxn>
                <a:cxn ang="0">
                  <a:pos x="488" y="888"/>
                </a:cxn>
                <a:cxn ang="0">
                  <a:pos x="530" y="799"/>
                </a:cxn>
                <a:cxn ang="0">
                  <a:pos x="474" y="491"/>
                </a:cxn>
                <a:cxn ang="0">
                  <a:pos x="545" y="481"/>
                </a:cxn>
                <a:cxn ang="0">
                  <a:pos x="481" y="120"/>
                </a:cxn>
                <a:cxn ang="0">
                  <a:pos x="607" y="407"/>
                </a:cxn>
                <a:cxn ang="0">
                  <a:pos x="704" y="445"/>
                </a:cxn>
                <a:cxn ang="0">
                  <a:pos x="720" y="344"/>
                </a:cxn>
                <a:cxn ang="0">
                  <a:pos x="537" y="37"/>
                </a:cxn>
                <a:cxn ang="0">
                  <a:pos x="440" y="32"/>
                </a:cxn>
              </a:cxnLst>
              <a:rect l="txL" t="txT" r="txR" b="txB"/>
              <a:pathLst>
                <a:path w="746" h="890">
                  <a:moveTo>
                    <a:pt x="440" y="32"/>
                  </a:moveTo>
                  <a:cubicBezTo>
                    <a:pt x="429" y="59"/>
                    <a:pt x="390" y="76"/>
                    <a:pt x="352" y="74"/>
                  </a:cubicBezTo>
                  <a:cubicBezTo>
                    <a:pt x="312" y="67"/>
                    <a:pt x="291" y="25"/>
                    <a:pt x="283" y="0"/>
                  </a:cubicBezTo>
                  <a:cubicBezTo>
                    <a:pt x="283" y="0"/>
                    <a:pt x="246" y="16"/>
                    <a:pt x="224" y="37"/>
                  </a:cubicBezTo>
                  <a:cubicBezTo>
                    <a:pt x="201" y="58"/>
                    <a:pt x="58" y="243"/>
                    <a:pt x="42" y="273"/>
                  </a:cubicBezTo>
                  <a:cubicBezTo>
                    <a:pt x="36" y="305"/>
                    <a:pt x="84" y="395"/>
                    <a:pt x="75" y="363"/>
                  </a:cubicBezTo>
                  <a:cubicBezTo>
                    <a:pt x="66" y="333"/>
                    <a:pt x="215" y="82"/>
                    <a:pt x="216" y="91"/>
                  </a:cubicBezTo>
                  <a:lnTo>
                    <a:pt x="87" y="426"/>
                  </a:lnTo>
                  <a:lnTo>
                    <a:pt x="145" y="449"/>
                  </a:lnTo>
                  <a:lnTo>
                    <a:pt x="16" y="742"/>
                  </a:lnTo>
                  <a:cubicBezTo>
                    <a:pt x="1" y="787"/>
                    <a:pt x="0" y="819"/>
                    <a:pt x="24" y="835"/>
                  </a:cubicBezTo>
                  <a:cubicBezTo>
                    <a:pt x="59" y="848"/>
                    <a:pt x="91" y="826"/>
                    <a:pt x="113" y="784"/>
                  </a:cubicBezTo>
                  <a:cubicBezTo>
                    <a:pt x="154" y="720"/>
                    <a:pt x="234" y="534"/>
                    <a:pt x="265" y="488"/>
                  </a:cubicBezTo>
                  <a:lnTo>
                    <a:pt x="365" y="501"/>
                  </a:lnTo>
                  <a:cubicBezTo>
                    <a:pt x="377" y="565"/>
                    <a:pt x="407" y="754"/>
                    <a:pt x="425" y="818"/>
                  </a:cubicBezTo>
                  <a:cubicBezTo>
                    <a:pt x="434" y="855"/>
                    <a:pt x="457" y="890"/>
                    <a:pt x="488" y="888"/>
                  </a:cubicBezTo>
                  <a:cubicBezTo>
                    <a:pt x="512" y="876"/>
                    <a:pt x="536" y="867"/>
                    <a:pt x="530" y="799"/>
                  </a:cubicBezTo>
                  <a:lnTo>
                    <a:pt x="474" y="491"/>
                  </a:lnTo>
                  <a:lnTo>
                    <a:pt x="545" y="481"/>
                  </a:lnTo>
                  <a:lnTo>
                    <a:pt x="481" y="120"/>
                  </a:lnTo>
                  <a:lnTo>
                    <a:pt x="607" y="407"/>
                  </a:lnTo>
                  <a:cubicBezTo>
                    <a:pt x="643" y="460"/>
                    <a:pt x="687" y="456"/>
                    <a:pt x="704" y="445"/>
                  </a:cubicBezTo>
                  <a:cubicBezTo>
                    <a:pt x="746" y="429"/>
                    <a:pt x="731" y="390"/>
                    <a:pt x="720" y="344"/>
                  </a:cubicBezTo>
                  <a:cubicBezTo>
                    <a:pt x="698" y="307"/>
                    <a:pt x="586" y="29"/>
                    <a:pt x="537" y="37"/>
                  </a:cubicBezTo>
                  <a:lnTo>
                    <a:pt x="440" y="32"/>
                  </a:lnTo>
                  <a:close/>
                </a:path>
              </a:pathLst>
            </a:custGeom>
            <a:solidFill>
              <a:srgbClr val="FEE3AC">
                <a:alpha val="100000"/>
              </a:srgbClr>
            </a:solidFill>
            <a:ln w="9525" cap="flat" cmpd="sng">
              <a:prstDash val="solid"/>
              <a:headEnd type="none" w="med" len="med"/>
              <a:tailEnd type="none" w="med" len="med"/>
            </a:ln>
            <a:scene3d>
              <a:camera prst="legacyPerspectiveFront">
                <a:rot lat="20100000" lon="1500000" rev="0"/>
              </a:camera>
              <a:lightRig rig="legacyFlat2" dir="t"/>
            </a:scene3d>
            <a:sp3d extrusionH="100000" prstMaterial="legacyMatte">
              <a:bevelT w="13500" h="13500" prst="angle"/>
              <a:bevelB w="13500" h="13500" prst="angle"/>
              <a:extrusionClr>
                <a:srgbClr val="FFB219"/>
              </a:extrusionClr>
            </a:sp3d>
          </p:spPr>
          <p:txBody>
            <a:bodyPr/>
            <a:p>
              <a:endParaRPr lang="zh-CN" altLang="en-US" sz="1350"/>
            </a:p>
          </p:txBody>
        </p:sp>
      </p:grpSp>
      <p:sp>
        <p:nvSpPr>
          <p:cNvPr id="152593" name="AutoShape 18"/>
          <p:cNvSpPr>
            <a:spLocks noChangeArrowheads="1"/>
          </p:cNvSpPr>
          <p:nvPr/>
        </p:nvSpPr>
        <p:spPr bwMode="auto">
          <a:xfrm>
            <a:off x="4467781" y="3144520"/>
            <a:ext cx="2256235" cy="1658541"/>
          </a:xfrm>
          <a:prstGeom prst="flowChartDocument">
            <a:avLst/>
          </a:prstGeom>
          <a:solidFill>
            <a:srgbClr val="D9C1D7"/>
          </a:solidFill>
          <a:ln w="9525">
            <a:noFill/>
            <a:miter lim="800000"/>
          </a:ln>
          <a:effectLst>
            <a:outerShdw dist="35921" dir="2700000" algn="ctr" rotWithShape="0">
              <a:srgbClr val="1C1C1C">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7592" name="AutoShape 19"/>
          <p:cNvSpPr/>
          <p:nvPr/>
        </p:nvSpPr>
        <p:spPr>
          <a:xfrm>
            <a:off x="1775778" y="1836024"/>
            <a:ext cx="2294335" cy="304800"/>
          </a:xfrm>
          <a:prstGeom prst="bevel">
            <a:avLst>
              <a:gd name="adj" fmla="val 9569"/>
            </a:avLst>
          </a:prstGeom>
          <a:solidFill>
            <a:srgbClr val="A5BB8F"/>
          </a:solidFill>
          <a:ln w="9525">
            <a:noFill/>
          </a:ln>
        </p:spPr>
        <p:txBody>
          <a:bodyPr wrap="none" anchor="ctr"/>
          <a:p>
            <a:pPr lvl="0" eaLnBrk="1" hangingPunct="1"/>
            <a:endParaRPr lang="zh-CN" altLang="en-US" sz="1350" dirty="0">
              <a:latin typeface="Arial" panose="020B0604020202020204" pitchFamily="34" charset="0"/>
              <a:ea typeface="宋体" panose="02010600030101010101" pitchFamily="2" charset="-122"/>
            </a:endParaRPr>
          </a:p>
        </p:txBody>
      </p:sp>
      <p:sp>
        <p:nvSpPr>
          <p:cNvPr id="67593" name="AutoShape 20"/>
          <p:cNvSpPr/>
          <p:nvPr/>
        </p:nvSpPr>
        <p:spPr>
          <a:xfrm>
            <a:off x="4461828" y="2963545"/>
            <a:ext cx="2281238" cy="305991"/>
          </a:xfrm>
          <a:prstGeom prst="bevel">
            <a:avLst>
              <a:gd name="adj" fmla="val 9569"/>
            </a:avLst>
          </a:prstGeom>
          <a:solidFill>
            <a:srgbClr val="BB8FB8"/>
          </a:solidFill>
          <a:ln w="9525">
            <a:noFill/>
          </a:ln>
        </p:spPr>
        <p:txBody>
          <a:bodyPr wrap="none" anchor="ctr"/>
          <a:p>
            <a:pPr lvl="0" eaLnBrk="1" hangingPunct="1"/>
            <a:endParaRPr lang="zh-CN" altLang="en-US" sz="1350" dirty="0">
              <a:latin typeface="Arial" panose="020B0604020202020204" pitchFamily="34" charset="0"/>
              <a:ea typeface="宋体" panose="02010600030101010101" pitchFamily="2" charset="-122"/>
            </a:endParaRPr>
          </a:p>
        </p:txBody>
      </p:sp>
      <p:pic>
        <p:nvPicPr>
          <p:cNvPr id="67594" name="Picture 21" descr="worldmap_ani8"/>
          <p:cNvPicPr>
            <a:picLocks noChangeAspect="1"/>
          </p:cNvPicPr>
          <p:nvPr/>
        </p:nvPicPr>
        <p:blipFill>
          <a:blip r:embed="rId1">
            <a:grayscl/>
            <a:lum bright="17999" contrast="42000"/>
          </a:blip>
          <a:stretch>
            <a:fillRect/>
          </a:stretch>
        </p:blipFill>
        <p:spPr>
          <a:xfrm>
            <a:off x="4199890" y="2086055"/>
            <a:ext cx="772716" cy="773906"/>
          </a:xfrm>
          <a:prstGeom prst="rect">
            <a:avLst/>
          </a:prstGeom>
          <a:noFill/>
          <a:ln w="9525">
            <a:noFill/>
          </a:ln>
        </p:spPr>
      </p:pic>
      <p:sp>
        <p:nvSpPr>
          <p:cNvPr id="67595" name="Text Box 22"/>
          <p:cNvSpPr txBox="1"/>
          <p:nvPr/>
        </p:nvSpPr>
        <p:spPr>
          <a:xfrm>
            <a:off x="4499928" y="3006408"/>
            <a:ext cx="2181225" cy="287020"/>
          </a:xfrm>
          <a:prstGeom prst="rect">
            <a:avLst/>
          </a:prstGeom>
          <a:noFill/>
          <a:ln w="9525">
            <a:noFill/>
          </a:ln>
        </p:spPr>
        <p:txBody>
          <a:bodyPr>
            <a:spAutoFit/>
          </a:bodyPr>
          <a:p>
            <a:pPr lvl="0" algn="ctr" eaLnBrk="1" hangingPunct="1">
              <a:spcBef>
                <a:spcPct val="50000"/>
              </a:spcBef>
            </a:pPr>
            <a:r>
              <a:rPr lang="zh-CN" altLang="en-US" sz="1200" b="1" dirty="0">
                <a:solidFill>
                  <a:srgbClr val="660066"/>
                </a:solidFill>
                <a:latin typeface="微软雅黑" panose="020B0503020204020204" pitchFamily="34" charset="-122"/>
                <a:ea typeface="微软雅黑" panose="020B0503020204020204" pitchFamily="34" charset="-122"/>
              </a:rPr>
              <a:t>角色定位</a:t>
            </a:r>
            <a:endParaRPr lang="zh-CN" altLang="en-US" sz="1200" b="1" dirty="0">
              <a:solidFill>
                <a:srgbClr val="660066"/>
              </a:solidFill>
              <a:latin typeface="微软雅黑" panose="020B0503020204020204" pitchFamily="34" charset="-122"/>
              <a:ea typeface="微软雅黑" panose="020B0503020204020204" pitchFamily="34" charset="-122"/>
            </a:endParaRPr>
          </a:p>
        </p:txBody>
      </p:sp>
      <p:sp>
        <p:nvSpPr>
          <p:cNvPr id="67596" name="Text Box 23"/>
          <p:cNvSpPr txBox="1"/>
          <p:nvPr/>
        </p:nvSpPr>
        <p:spPr>
          <a:xfrm>
            <a:off x="1776968" y="1864599"/>
            <a:ext cx="2272903" cy="287020"/>
          </a:xfrm>
          <a:prstGeom prst="rect">
            <a:avLst/>
          </a:prstGeom>
          <a:noFill/>
          <a:ln w="9525">
            <a:noFill/>
          </a:ln>
        </p:spPr>
        <p:txBody>
          <a:bodyPr>
            <a:spAutoFit/>
          </a:bodyPr>
          <a:p>
            <a:pPr lvl="0" algn="ctr" eaLnBrk="1" hangingPunct="1">
              <a:spcBef>
                <a:spcPct val="50000"/>
              </a:spcBef>
            </a:pPr>
            <a:r>
              <a:rPr lang="zh-CN" altLang="en-US" sz="1200" b="1" dirty="0">
                <a:solidFill>
                  <a:srgbClr val="CC3300"/>
                </a:solidFill>
                <a:latin typeface="微软雅黑" panose="020B0503020204020204" pitchFamily="34" charset="-122"/>
                <a:ea typeface="微软雅黑" panose="020B0503020204020204" pitchFamily="34" charset="-122"/>
              </a:rPr>
              <a:t>角色定位</a:t>
            </a:r>
            <a:endParaRPr lang="zh-CN" altLang="en-US" sz="1200" b="1" dirty="0">
              <a:solidFill>
                <a:srgbClr val="CC3300"/>
              </a:solidFill>
              <a:latin typeface="微软雅黑" panose="020B0503020204020204" pitchFamily="34" charset="-122"/>
              <a:ea typeface="微软雅黑" panose="020B0503020204020204" pitchFamily="34" charset="-122"/>
            </a:endParaRPr>
          </a:p>
        </p:txBody>
      </p:sp>
      <p:grpSp>
        <p:nvGrpSpPr>
          <p:cNvPr id="67597" name="Group 23"/>
          <p:cNvGrpSpPr/>
          <p:nvPr/>
        </p:nvGrpSpPr>
        <p:grpSpPr>
          <a:xfrm>
            <a:off x="2291318" y="2349183"/>
            <a:ext cx="1263253" cy="1022747"/>
            <a:chOff x="0" y="0"/>
            <a:chExt cx="1304" cy="1104"/>
          </a:xfrm>
        </p:grpSpPr>
        <p:sp>
          <p:nvSpPr>
            <p:cNvPr id="67604" name="AutoShape 25"/>
            <p:cNvSpPr/>
            <p:nvPr/>
          </p:nvSpPr>
          <p:spPr>
            <a:xfrm>
              <a:off x="0" y="0"/>
              <a:ext cx="1304" cy="1104"/>
            </a:xfrm>
            <a:prstGeom prst="upArrow">
              <a:avLst>
                <a:gd name="adj1" fmla="val 39879"/>
                <a:gd name="adj2" fmla="val 54074"/>
              </a:avLst>
            </a:prstGeom>
            <a:noFill/>
            <a:ln w="76200" cap="flat" cmpd="sng">
              <a:solidFill>
                <a:srgbClr val="FFFFFF">
                  <a:alpha val="50195"/>
                </a:srgbClr>
              </a:solidFill>
              <a:prstDash val="solid"/>
              <a:miter/>
              <a:headEnd type="none" w="med" len="med"/>
              <a:tailEnd type="none" w="med" len="med"/>
            </a:ln>
          </p:spPr>
          <p:txBody>
            <a:bodyPr wrap="none" anchor="ctr"/>
            <a:p>
              <a:pPr lvl="0" eaLnBrk="1" hangingPunct="1"/>
              <a:endParaRPr lang="zh-CN" altLang="en-US" sz="1350" dirty="0">
                <a:latin typeface="Arial" panose="020B0604020202020204" pitchFamily="34" charset="0"/>
                <a:ea typeface="宋体" panose="02010600030101010101" pitchFamily="2" charset="-122"/>
              </a:endParaRPr>
            </a:p>
          </p:txBody>
        </p:sp>
        <p:sp>
          <p:nvSpPr>
            <p:cNvPr id="67605" name="AutoShape 26"/>
            <p:cNvSpPr/>
            <p:nvPr/>
          </p:nvSpPr>
          <p:spPr>
            <a:xfrm>
              <a:off x="229" y="136"/>
              <a:ext cx="847" cy="868"/>
            </a:xfrm>
            <a:prstGeom prst="upArrow">
              <a:avLst>
                <a:gd name="adj1" fmla="val 40731"/>
                <a:gd name="adj2" fmla="val 44037"/>
              </a:avLst>
            </a:prstGeom>
            <a:solidFill>
              <a:srgbClr val="FFFFFF">
                <a:alpha val="38823"/>
              </a:srgbClr>
            </a:solidFill>
            <a:ln w="9525">
              <a:noFill/>
            </a:ln>
          </p:spPr>
          <p:txBody>
            <a:bodyPr wrap="none" anchor="ctr"/>
            <a:p>
              <a:pPr lvl="0" eaLnBrk="1" hangingPunct="1"/>
              <a:endParaRPr lang="zh-CN" altLang="en-US" sz="1350" dirty="0">
                <a:latin typeface="Arial" panose="020B0604020202020204" pitchFamily="34" charset="0"/>
                <a:ea typeface="宋体" panose="02010600030101010101" pitchFamily="2" charset="-122"/>
              </a:endParaRPr>
            </a:p>
          </p:txBody>
        </p:sp>
      </p:grpSp>
      <p:sp>
        <p:nvSpPr>
          <p:cNvPr id="67598" name="Rectangle 27"/>
          <p:cNvSpPr/>
          <p:nvPr/>
        </p:nvSpPr>
        <p:spPr>
          <a:xfrm>
            <a:off x="1776968" y="2211070"/>
            <a:ext cx="2344340" cy="1424940"/>
          </a:xfrm>
          <a:prstGeom prst="rect">
            <a:avLst/>
          </a:prstGeom>
          <a:noFill/>
          <a:ln w="9525">
            <a:noFill/>
          </a:ln>
        </p:spPr>
        <p:txBody>
          <a:bodyPr>
            <a:spAutoFit/>
          </a:bodyPr>
          <a:p>
            <a:pPr marL="114300" lvl="0" indent="-114300" eaLnBrk="1" hangingPunct="1">
              <a:lnSpc>
                <a:spcPct val="80000"/>
              </a:lnSpc>
              <a:buFont typeface="Arial" panose="020B0604020202020204" pitchFamily="34" charset="0"/>
              <a:buChar char="•"/>
            </a:pPr>
            <a:r>
              <a:rPr lang="zh-CN" altLang="en-US" sz="1500" dirty="0">
                <a:solidFill>
                  <a:srgbClr val="1C1C1C"/>
                </a:solidFill>
                <a:latin typeface="微软雅黑" panose="020B0503020204020204" pitchFamily="34" charset="-122"/>
                <a:ea typeface="微软雅黑" panose="020B0503020204020204" pitchFamily="34" charset="-122"/>
              </a:rPr>
              <a:t>不要做沉默者</a:t>
            </a:r>
            <a:endParaRPr lang="en-US" altLang="x-none" sz="1500" dirty="0">
              <a:solidFill>
                <a:srgbClr val="1C1C1C"/>
              </a:solidFill>
              <a:latin typeface="微软雅黑" panose="020B0503020204020204" pitchFamily="34" charset="-122"/>
              <a:ea typeface="微软雅黑" panose="020B0503020204020204" pitchFamily="34" charset="-122"/>
            </a:endParaRPr>
          </a:p>
          <a:p>
            <a:pPr marL="114300" lvl="0" indent="-114300" eaLnBrk="1" hangingPunct="1">
              <a:lnSpc>
                <a:spcPct val="80000"/>
              </a:lnSpc>
              <a:buFont typeface="Arial" panose="020B0604020202020204" pitchFamily="34" charset="0"/>
              <a:buChar char="•"/>
            </a:pPr>
            <a:endParaRPr lang="en-US" altLang="x-none" sz="1500" dirty="0">
              <a:solidFill>
                <a:srgbClr val="1C1C1C"/>
              </a:solidFill>
              <a:latin typeface="微软雅黑" panose="020B0503020204020204" pitchFamily="34" charset="-122"/>
              <a:ea typeface="微软雅黑" panose="020B0503020204020204" pitchFamily="34" charset="-122"/>
            </a:endParaRPr>
          </a:p>
          <a:p>
            <a:pPr marL="114300" lvl="0" indent="-114300" eaLnBrk="1" hangingPunct="1">
              <a:lnSpc>
                <a:spcPct val="80000"/>
              </a:lnSpc>
              <a:buFont typeface="Arial" panose="020B0604020202020204" pitchFamily="34" charset="0"/>
              <a:buChar char="•"/>
            </a:pPr>
            <a:r>
              <a:rPr lang="zh-CN" altLang="en-US" sz="1500" dirty="0">
                <a:solidFill>
                  <a:srgbClr val="1C1C1C"/>
                </a:solidFill>
                <a:latin typeface="微软雅黑" panose="020B0503020204020204" pitchFamily="34" charset="-122"/>
                <a:ea typeface="微软雅黑" panose="020B0503020204020204" pitchFamily="34" charset="-122"/>
              </a:rPr>
              <a:t>不要做啰嗦者</a:t>
            </a:r>
            <a:endParaRPr lang="en-US" altLang="x-none" sz="1500" dirty="0">
              <a:solidFill>
                <a:srgbClr val="1C1C1C"/>
              </a:solidFill>
              <a:latin typeface="微软雅黑" panose="020B0503020204020204" pitchFamily="34" charset="-122"/>
              <a:ea typeface="微软雅黑" panose="020B0503020204020204" pitchFamily="34" charset="-122"/>
            </a:endParaRPr>
          </a:p>
          <a:p>
            <a:pPr marL="114300" lvl="0" indent="-114300" eaLnBrk="1" hangingPunct="1">
              <a:lnSpc>
                <a:spcPct val="80000"/>
              </a:lnSpc>
              <a:buFont typeface="Arial" panose="020B0604020202020204" pitchFamily="34" charset="0"/>
              <a:buChar char="•"/>
            </a:pPr>
            <a:endParaRPr lang="en-US" altLang="x-none" sz="1500" dirty="0">
              <a:solidFill>
                <a:srgbClr val="1C1C1C"/>
              </a:solidFill>
              <a:latin typeface="微软雅黑" panose="020B0503020204020204" pitchFamily="34" charset="-122"/>
              <a:ea typeface="微软雅黑" panose="020B0503020204020204" pitchFamily="34" charset="-122"/>
            </a:endParaRPr>
          </a:p>
          <a:p>
            <a:pPr marL="114300" lvl="0" indent="-114300" eaLnBrk="1" hangingPunct="1">
              <a:lnSpc>
                <a:spcPct val="80000"/>
              </a:lnSpc>
              <a:buFont typeface="Arial" panose="020B0604020202020204" pitchFamily="34" charset="0"/>
              <a:buChar char="•"/>
            </a:pPr>
            <a:r>
              <a:rPr lang="zh-CN" altLang="en-US" sz="1500" dirty="0">
                <a:solidFill>
                  <a:srgbClr val="1C1C1C"/>
                </a:solidFill>
                <a:latin typeface="微软雅黑" panose="020B0503020204020204" pitchFamily="34" charset="-122"/>
                <a:ea typeface="微软雅黑" panose="020B0503020204020204" pitchFamily="34" charset="-122"/>
              </a:rPr>
              <a:t>不要做人云亦云者</a:t>
            </a:r>
            <a:endParaRPr lang="en-US" altLang="x-none" sz="1500" dirty="0">
              <a:solidFill>
                <a:srgbClr val="1C1C1C"/>
              </a:solidFill>
              <a:latin typeface="微软雅黑" panose="020B0503020204020204" pitchFamily="34" charset="-122"/>
              <a:ea typeface="微软雅黑" panose="020B0503020204020204" pitchFamily="34" charset="-122"/>
            </a:endParaRPr>
          </a:p>
          <a:p>
            <a:pPr marL="114300" lvl="0" indent="-114300" eaLnBrk="1" hangingPunct="1">
              <a:lnSpc>
                <a:spcPct val="80000"/>
              </a:lnSpc>
              <a:buFont typeface="Arial" panose="020B0604020202020204" pitchFamily="34" charset="0"/>
              <a:buChar char="•"/>
            </a:pPr>
            <a:endParaRPr lang="en-US" altLang="x-none" sz="1500" dirty="0">
              <a:solidFill>
                <a:srgbClr val="1C1C1C"/>
              </a:solidFill>
              <a:latin typeface="微软雅黑" panose="020B0503020204020204" pitchFamily="34" charset="-122"/>
              <a:ea typeface="微软雅黑" panose="020B0503020204020204" pitchFamily="34" charset="-122"/>
            </a:endParaRPr>
          </a:p>
          <a:p>
            <a:pPr marL="114300" lvl="0" indent="-114300" eaLnBrk="1" hangingPunct="1">
              <a:lnSpc>
                <a:spcPct val="80000"/>
              </a:lnSpc>
              <a:buFont typeface="Arial" panose="020B0604020202020204" pitchFamily="34" charset="0"/>
              <a:buChar char="•"/>
            </a:pPr>
            <a:r>
              <a:rPr lang="zh-CN" altLang="en-US" sz="1500" dirty="0">
                <a:solidFill>
                  <a:srgbClr val="1C1C1C"/>
                </a:solidFill>
                <a:latin typeface="微软雅黑" panose="020B0503020204020204" pitchFamily="34" charset="-122"/>
                <a:ea typeface="微软雅黑" panose="020B0503020204020204" pitchFamily="34" charset="-122"/>
              </a:rPr>
              <a:t>不要做墙头草</a:t>
            </a:r>
            <a:endParaRPr lang="en-US" altLang="x-none" sz="1500" dirty="0">
              <a:solidFill>
                <a:srgbClr val="1C1C1C"/>
              </a:solidFill>
              <a:latin typeface="微软雅黑" panose="020B0503020204020204" pitchFamily="34" charset="-122"/>
              <a:ea typeface="微软雅黑" panose="020B0503020204020204" pitchFamily="34" charset="-122"/>
            </a:endParaRPr>
          </a:p>
        </p:txBody>
      </p:sp>
      <p:grpSp>
        <p:nvGrpSpPr>
          <p:cNvPr id="67599" name="Group 27"/>
          <p:cNvGrpSpPr/>
          <p:nvPr/>
        </p:nvGrpSpPr>
        <p:grpSpPr>
          <a:xfrm flipV="1">
            <a:off x="4960700" y="3568383"/>
            <a:ext cx="1257300" cy="1022747"/>
            <a:chOff x="0" y="0"/>
            <a:chExt cx="1304" cy="1104"/>
          </a:xfrm>
        </p:grpSpPr>
        <p:sp>
          <p:nvSpPr>
            <p:cNvPr id="67602" name="AutoShape 29"/>
            <p:cNvSpPr/>
            <p:nvPr/>
          </p:nvSpPr>
          <p:spPr>
            <a:xfrm>
              <a:off x="0" y="0"/>
              <a:ext cx="1304" cy="1104"/>
            </a:xfrm>
            <a:prstGeom prst="upArrow">
              <a:avLst>
                <a:gd name="adj1" fmla="val 39879"/>
                <a:gd name="adj2" fmla="val 54074"/>
              </a:avLst>
            </a:prstGeom>
            <a:noFill/>
            <a:ln w="76200" cap="flat" cmpd="sng">
              <a:solidFill>
                <a:srgbClr val="FFFFFF">
                  <a:alpha val="50195"/>
                </a:srgbClr>
              </a:solidFill>
              <a:prstDash val="solid"/>
              <a:miter/>
              <a:headEnd type="none" w="med" len="med"/>
              <a:tailEnd type="none" w="med" len="med"/>
            </a:ln>
          </p:spPr>
          <p:txBody>
            <a:bodyPr rot="10800000" wrap="none" anchor="ctr"/>
            <a:p>
              <a:pPr lvl="0" eaLnBrk="1" hangingPunct="1"/>
              <a:endParaRPr lang="zh-CN" altLang="en-US" sz="1350" dirty="0">
                <a:latin typeface="Arial" panose="020B0604020202020204" pitchFamily="34" charset="0"/>
                <a:ea typeface="宋体" panose="02010600030101010101" pitchFamily="2" charset="-122"/>
              </a:endParaRPr>
            </a:p>
          </p:txBody>
        </p:sp>
        <p:sp>
          <p:nvSpPr>
            <p:cNvPr id="67603" name="AutoShape 30"/>
            <p:cNvSpPr/>
            <p:nvPr/>
          </p:nvSpPr>
          <p:spPr>
            <a:xfrm>
              <a:off x="229" y="136"/>
              <a:ext cx="847" cy="868"/>
            </a:xfrm>
            <a:prstGeom prst="upArrow">
              <a:avLst>
                <a:gd name="adj1" fmla="val 40731"/>
                <a:gd name="adj2" fmla="val 44037"/>
              </a:avLst>
            </a:prstGeom>
            <a:solidFill>
              <a:srgbClr val="FFFFFF">
                <a:alpha val="38823"/>
              </a:srgbClr>
            </a:solidFill>
            <a:ln w="9525">
              <a:noFill/>
            </a:ln>
          </p:spPr>
          <p:txBody>
            <a:bodyPr rot="10800000" wrap="none" anchor="ctr"/>
            <a:p>
              <a:pPr lvl="0" eaLnBrk="1" hangingPunct="1"/>
              <a:endParaRPr lang="zh-CN" altLang="en-US" sz="1350" dirty="0">
                <a:latin typeface="Arial" panose="020B0604020202020204" pitchFamily="34" charset="0"/>
                <a:ea typeface="宋体" panose="02010600030101010101" pitchFamily="2" charset="-122"/>
              </a:endParaRPr>
            </a:p>
          </p:txBody>
        </p:sp>
      </p:grpSp>
      <p:sp>
        <p:nvSpPr>
          <p:cNvPr id="67600" name="Rectangle 31"/>
          <p:cNvSpPr/>
          <p:nvPr/>
        </p:nvSpPr>
        <p:spPr>
          <a:xfrm>
            <a:off x="4451112" y="3344545"/>
            <a:ext cx="2287190" cy="1424940"/>
          </a:xfrm>
          <a:prstGeom prst="rect">
            <a:avLst/>
          </a:prstGeom>
          <a:noFill/>
          <a:ln w="9525">
            <a:noFill/>
          </a:ln>
        </p:spPr>
        <p:txBody>
          <a:bodyPr>
            <a:spAutoFit/>
          </a:bodyPr>
          <a:p>
            <a:pPr marL="114300" lvl="0" indent="-114300" eaLnBrk="1" hangingPunct="1">
              <a:lnSpc>
                <a:spcPct val="80000"/>
              </a:lnSpc>
              <a:buFont typeface="Arial" panose="020B0604020202020204" pitchFamily="34" charset="0"/>
              <a:buChar char="•"/>
            </a:pPr>
            <a:r>
              <a:rPr lang="zh-CN" altLang="en-US" sz="1500" dirty="0">
                <a:solidFill>
                  <a:srgbClr val="1C1C1C"/>
                </a:solidFill>
                <a:latin typeface="微软雅黑" panose="020B0503020204020204" pitchFamily="34" charset="-122"/>
                <a:ea typeface="微软雅黑" panose="020B0503020204020204" pitchFamily="34" charset="-122"/>
              </a:rPr>
              <a:t>不要做易怒者</a:t>
            </a:r>
            <a:endParaRPr lang="en-US" altLang="x-none" sz="1500" dirty="0">
              <a:solidFill>
                <a:srgbClr val="1C1C1C"/>
              </a:solidFill>
              <a:latin typeface="微软雅黑" panose="020B0503020204020204" pitchFamily="34" charset="-122"/>
              <a:ea typeface="微软雅黑" panose="020B0503020204020204" pitchFamily="34" charset="-122"/>
            </a:endParaRPr>
          </a:p>
          <a:p>
            <a:pPr marL="114300" lvl="0" indent="-114300" eaLnBrk="1" hangingPunct="1">
              <a:lnSpc>
                <a:spcPct val="80000"/>
              </a:lnSpc>
              <a:buFont typeface="Arial" panose="020B0604020202020204" pitchFamily="34" charset="0"/>
              <a:buChar char="•"/>
            </a:pPr>
            <a:endParaRPr lang="en-US" altLang="x-none" sz="1500" dirty="0">
              <a:solidFill>
                <a:srgbClr val="1C1C1C"/>
              </a:solidFill>
              <a:latin typeface="微软雅黑" panose="020B0503020204020204" pitchFamily="34" charset="-122"/>
              <a:ea typeface="微软雅黑" panose="020B0503020204020204" pitchFamily="34" charset="-122"/>
            </a:endParaRPr>
          </a:p>
          <a:p>
            <a:pPr marL="114300" lvl="0" indent="-114300" eaLnBrk="1" hangingPunct="1">
              <a:lnSpc>
                <a:spcPct val="80000"/>
              </a:lnSpc>
              <a:buFont typeface="Arial" panose="020B0604020202020204" pitchFamily="34" charset="0"/>
              <a:buChar char="•"/>
            </a:pPr>
            <a:r>
              <a:rPr lang="zh-CN" altLang="en-US" sz="1500" dirty="0">
                <a:solidFill>
                  <a:srgbClr val="1C1C1C"/>
                </a:solidFill>
                <a:latin typeface="微软雅黑" panose="020B0503020204020204" pitchFamily="34" charset="-122"/>
                <a:ea typeface="微软雅黑" panose="020B0503020204020204" pitchFamily="34" charset="-122"/>
              </a:rPr>
              <a:t>不要做搅局者</a:t>
            </a:r>
            <a:endParaRPr lang="en-US" altLang="x-none" sz="1500" dirty="0">
              <a:solidFill>
                <a:srgbClr val="1C1C1C"/>
              </a:solidFill>
              <a:latin typeface="微软雅黑" panose="020B0503020204020204" pitchFamily="34" charset="-122"/>
              <a:ea typeface="微软雅黑" panose="020B0503020204020204" pitchFamily="34" charset="-122"/>
            </a:endParaRPr>
          </a:p>
          <a:p>
            <a:pPr marL="114300" lvl="0" indent="-114300" eaLnBrk="1" hangingPunct="1">
              <a:lnSpc>
                <a:spcPct val="80000"/>
              </a:lnSpc>
              <a:buFont typeface="Arial" panose="020B0604020202020204" pitchFamily="34" charset="0"/>
              <a:buChar char="•"/>
            </a:pPr>
            <a:endParaRPr lang="en-US" altLang="x-none" sz="1500" dirty="0">
              <a:solidFill>
                <a:srgbClr val="1C1C1C"/>
              </a:solidFill>
              <a:latin typeface="微软雅黑" panose="020B0503020204020204" pitchFamily="34" charset="-122"/>
              <a:ea typeface="微软雅黑" panose="020B0503020204020204" pitchFamily="34" charset="-122"/>
            </a:endParaRPr>
          </a:p>
          <a:p>
            <a:pPr marL="114300" lvl="0" indent="-114300" eaLnBrk="1" hangingPunct="1">
              <a:lnSpc>
                <a:spcPct val="80000"/>
              </a:lnSpc>
              <a:buFont typeface="Arial" panose="020B0604020202020204" pitchFamily="34" charset="0"/>
              <a:buChar char="•"/>
            </a:pPr>
            <a:r>
              <a:rPr lang="zh-CN" altLang="en-US" sz="1500" dirty="0">
                <a:solidFill>
                  <a:srgbClr val="1C1C1C"/>
                </a:solidFill>
                <a:latin typeface="微软雅黑" panose="020B0503020204020204" pitchFamily="34" charset="-122"/>
                <a:ea typeface="微软雅黑" panose="020B0503020204020204" pitchFamily="34" charset="-122"/>
              </a:rPr>
              <a:t>不要做看热闹者</a:t>
            </a:r>
            <a:endParaRPr lang="en-US" altLang="x-none" sz="1500" dirty="0">
              <a:solidFill>
                <a:srgbClr val="1C1C1C"/>
              </a:solidFill>
              <a:latin typeface="微软雅黑" panose="020B0503020204020204" pitchFamily="34" charset="-122"/>
              <a:ea typeface="微软雅黑" panose="020B0503020204020204" pitchFamily="34" charset="-122"/>
            </a:endParaRPr>
          </a:p>
          <a:p>
            <a:pPr marL="114300" lvl="0" indent="-114300" eaLnBrk="1" hangingPunct="1">
              <a:lnSpc>
                <a:spcPct val="80000"/>
              </a:lnSpc>
              <a:buFont typeface="Arial" panose="020B0604020202020204" pitchFamily="34" charset="0"/>
              <a:buChar char="•"/>
            </a:pPr>
            <a:endParaRPr lang="en-US" altLang="x-none" sz="1500" dirty="0">
              <a:solidFill>
                <a:srgbClr val="1C1C1C"/>
              </a:solidFill>
              <a:latin typeface="微软雅黑" panose="020B0503020204020204" pitchFamily="34" charset="-122"/>
              <a:ea typeface="微软雅黑" panose="020B0503020204020204" pitchFamily="34" charset="-122"/>
            </a:endParaRPr>
          </a:p>
          <a:p>
            <a:pPr marL="114300" lvl="0" indent="-114300" eaLnBrk="1" hangingPunct="1">
              <a:lnSpc>
                <a:spcPct val="80000"/>
              </a:lnSpc>
              <a:buFont typeface="Arial" panose="020B0604020202020204" pitchFamily="34" charset="0"/>
              <a:buChar char="•"/>
            </a:pPr>
            <a:r>
              <a:rPr lang="zh-CN" altLang="en-US" sz="1500" dirty="0">
                <a:solidFill>
                  <a:srgbClr val="1C1C1C"/>
                </a:solidFill>
                <a:latin typeface="微软雅黑" panose="020B0503020204020204" pitchFamily="34" charset="-122"/>
                <a:ea typeface="微软雅黑" panose="020B0503020204020204" pitchFamily="34" charset="-122"/>
              </a:rPr>
              <a:t>不要做无礼者</a:t>
            </a:r>
            <a:endParaRPr lang="en-US" altLang="x-none" sz="1500" dirty="0">
              <a:solidFill>
                <a:srgbClr val="1C1C1C"/>
              </a:solidFill>
              <a:latin typeface="微软雅黑" panose="020B0503020204020204" pitchFamily="34" charset="-122"/>
              <a:ea typeface="微软雅黑" panose="020B0503020204020204" pitchFamily="34" charset="-122"/>
            </a:endParaRPr>
          </a:p>
        </p:txBody>
      </p:sp>
      <p:sp>
        <p:nvSpPr>
          <p:cNvPr id="67601" name="Rectangle 35"/>
          <p:cNvSpPr/>
          <p:nvPr/>
        </p:nvSpPr>
        <p:spPr>
          <a:xfrm>
            <a:off x="1485900" y="88106"/>
            <a:ext cx="6172200" cy="540544"/>
          </a:xfrm>
          <a:prstGeom prst="rect">
            <a:avLst/>
          </a:prstGeom>
          <a:noFill/>
          <a:ln w="9525">
            <a:noFill/>
          </a:ln>
        </p:spPr>
        <p:txBody>
          <a:bodyPr anchor="ctr"/>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rPr>
              <a:t>角色定位</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自由讨论阶段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187450" y="771525"/>
            <a:ext cx="2232025"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4" name="标题层"/>
          <p:cNvSpPr txBox="1"/>
          <p:nvPr/>
        </p:nvSpPr>
        <p:spPr bwMode="auto">
          <a:xfrm>
            <a:off x="1187450" y="267970"/>
            <a:ext cx="2737485" cy="483235"/>
          </a:xfrm>
          <a:prstGeom prst="rect">
            <a:avLst/>
          </a:prstGeom>
          <a:noFill/>
          <a:effectLst>
            <a:outerShdw blurRad="12700" dist="12700" dir="4380000" algn="tl" rotWithShape="0">
              <a:prstClr val="black">
                <a:alpha val="40000"/>
              </a:prstClr>
            </a:outerShdw>
          </a:effectLst>
        </p:spPr>
        <p:txBody>
          <a:bodyPr wrap="square">
            <a:spAutoFit/>
          </a:bodyPr>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参与讨论</a:t>
            </a:r>
            <a:endParaRPr kumimoji="0" lang="en-US" altLang="zh-CN" sz="2400" b="1"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3"/>
          <p:cNvGrpSpPr/>
          <p:nvPr/>
        </p:nvGrpSpPr>
        <p:grpSpPr>
          <a:xfrm>
            <a:off x="468313" y="400050"/>
            <a:ext cx="714375" cy="714375"/>
            <a:chOff x="2195736" y="1707654"/>
            <a:chExt cx="1296144" cy="1296144"/>
          </a:xfrm>
        </p:grpSpPr>
        <p:sp>
          <p:nvSpPr>
            <p:cNvPr id="15" name="椭圆 2"/>
            <p:cNvSpPr/>
            <p:nvPr/>
          </p:nvSpPr>
          <p:spPr>
            <a:xfrm>
              <a:off x="2195736" y="1707654"/>
              <a:ext cx="1296144" cy="1296144"/>
            </a:xfrm>
            <a:custGeom>
              <a:avLst/>
              <a:gdLst/>
              <a:ahLst/>
              <a:cxnLst/>
              <a:rect l="l" t="t" r="r" b="b"/>
              <a:pathLst>
                <a:path w="1296144" h="1296144">
                  <a:moveTo>
                    <a:pt x="648072" y="144016"/>
                  </a:moveTo>
                  <a:cubicBezTo>
                    <a:pt x="369690" y="144016"/>
                    <a:pt x="144016" y="369690"/>
                    <a:pt x="144016" y="648072"/>
                  </a:cubicBezTo>
                  <a:cubicBezTo>
                    <a:pt x="144016" y="926454"/>
                    <a:pt x="369690" y="1152128"/>
                    <a:pt x="648072" y="1152128"/>
                  </a:cubicBezTo>
                  <a:cubicBezTo>
                    <a:pt x="926454" y="1152128"/>
                    <a:pt x="1152128" y="926454"/>
                    <a:pt x="1152128" y="648072"/>
                  </a:cubicBezTo>
                  <a:cubicBezTo>
                    <a:pt x="1152128" y="369690"/>
                    <a:pt x="926454" y="144016"/>
                    <a:pt x="648072" y="144016"/>
                  </a:cubicBezTo>
                  <a:close/>
                  <a:moveTo>
                    <a:pt x="648072" y="0"/>
                  </a:moveTo>
                  <a:cubicBezTo>
                    <a:pt x="1005992" y="0"/>
                    <a:pt x="1296144" y="290152"/>
                    <a:pt x="1296144" y="648072"/>
                  </a:cubicBezTo>
                  <a:cubicBezTo>
                    <a:pt x="1296144" y="1005992"/>
                    <a:pt x="1005992" y="1296144"/>
                    <a:pt x="648072" y="1296144"/>
                  </a:cubicBezTo>
                  <a:cubicBezTo>
                    <a:pt x="290152" y="1296144"/>
                    <a:pt x="0" y="1005992"/>
                    <a:pt x="0" y="648072"/>
                  </a:cubicBezTo>
                  <a:cubicBezTo>
                    <a:pt x="0" y="290152"/>
                    <a:pt x="290152" y="0"/>
                    <a:pt x="648072" y="0"/>
                  </a:cubicBezTo>
                  <a:close/>
                </a:path>
              </a:pathLst>
            </a:custGeom>
            <a:solidFill>
              <a:srgbClr val="246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燕尾形 6"/>
            <p:cNvSpPr/>
            <p:nvPr/>
          </p:nvSpPr>
          <p:spPr>
            <a:xfrm>
              <a:off x="2452084" y="2012968"/>
              <a:ext cx="783447" cy="685516"/>
            </a:xfrm>
            <a:custGeom>
              <a:avLst/>
              <a:gdLst/>
              <a:ahLst/>
              <a:cxnLst/>
              <a:rect l="l" t="t" r="r" b="b"/>
              <a:pathLst>
                <a:path w="1074036" h="936104">
                  <a:moveTo>
                    <a:pt x="353956" y="0"/>
                  </a:moveTo>
                  <a:lnTo>
                    <a:pt x="684689" y="0"/>
                  </a:lnTo>
                  <a:lnTo>
                    <a:pt x="1074036" y="468052"/>
                  </a:lnTo>
                  <a:lnTo>
                    <a:pt x="684689" y="936104"/>
                  </a:lnTo>
                  <a:lnTo>
                    <a:pt x="353956" y="936104"/>
                  </a:lnTo>
                  <a:lnTo>
                    <a:pt x="607658" y="631118"/>
                  </a:lnTo>
                  <a:lnTo>
                    <a:pt x="0" y="631118"/>
                  </a:lnTo>
                  <a:lnTo>
                    <a:pt x="0" y="343086"/>
                  </a:lnTo>
                  <a:lnTo>
                    <a:pt x="639351" y="343086"/>
                  </a:lnTo>
                  <a:close/>
                </a:path>
              </a:pathLst>
            </a:custGeom>
            <a:noFill/>
            <a:ln w="25400">
              <a:solidFill>
                <a:srgbClr val="2462AD"/>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000000"/>
                                          </p:val>
                                        </p:tav>
                                        <p:tav tm="100000">
                                          <p:val>
                                            <p:strVal val="#ppt_w"/>
                                          </p:val>
                                        </p:tav>
                                      </p:tavLst>
                                    </p:anim>
                                    <p:anim calcmode="lin" valueType="num">
                                      <p:cBhvr>
                                        <p:cTn id="8" dur="200" fill="hold"/>
                                        <p:tgtEl>
                                          <p:spTgt spid="2"/>
                                        </p:tgtEl>
                                        <p:attrNameLst>
                                          <p:attrName>ppt_h</p:attrName>
                                        </p:attrNameLst>
                                      </p:cBhvr>
                                      <p:tavLst>
                                        <p:tav tm="0">
                                          <p:val>
                                            <p:fltVal val="0.000000"/>
                                          </p:val>
                                        </p:tav>
                                        <p:tav tm="100000">
                                          <p:val>
                                            <p:strVal val="#ppt_h"/>
                                          </p:val>
                                        </p:tav>
                                      </p:tavLst>
                                    </p:anim>
                                    <p:animEffect transition="in" filter="fade">
                                      <p:cBhvr>
                                        <p:cTn id="9" dur="200"/>
                                        <p:tgtEl>
                                          <p:spTgt spid="2"/>
                                        </p:tgtEl>
                                      </p:cBhvr>
                                    </p:animEffect>
                                  </p:childTnLst>
                                </p:cTn>
                              </p:par>
                              <p:par>
                                <p:cTn id="10" presetID="6" presetClass="emph" presetSubtype="0" autoRev="1" fill="hold" nodeType="withEffect">
                                  <p:stCondLst>
                                    <p:cond delay="150"/>
                                  </p:stCondLst>
                                  <p:childTnLst>
                                    <p:animScale>
                                      <p:cBhvr>
                                        <p:cTn id="11" dur="100" fill="hold"/>
                                        <p:tgtEl>
                                          <p:spTgt spid="2"/>
                                        </p:tgtEl>
                                      </p:cBhvr>
                                      <p:by x="130000" y="130000"/>
                                    </p:animScale>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p:tgtEl>
                                          <p:spTgt spid="44"/>
                                        </p:tgtEl>
                                        <p:attrNameLst>
                                          <p:attrName>ppt_y</p:attrName>
                                        </p:attrNameLst>
                                      </p:cBhvr>
                                      <p:tavLst>
                                        <p:tav tm="0">
                                          <p:val>
                                            <p:strVal val="#ppt_y+#ppt_h*1.125000"/>
                                          </p:val>
                                        </p:tav>
                                        <p:tav tm="100000">
                                          <p:val>
                                            <p:strVal val="#ppt_y"/>
                                          </p:val>
                                        </p:tav>
                                      </p:tavLst>
                                    </p:anim>
                                    <p:animEffect transition="in" filter="wipe(up)">
                                      <p:cBhvr>
                                        <p:cTn id="1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1" name="直接连接符 10"/>
          <p:cNvCxnSpPr/>
          <p:nvPr/>
        </p:nvCxnSpPr>
        <p:spPr>
          <a:xfrm>
            <a:off x="1187450" y="771525"/>
            <a:ext cx="2232025"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316288" y="658813"/>
            <a:ext cx="206375" cy="207963"/>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4" name="标题层"/>
          <p:cNvSpPr txBox="1"/>
          <p:nvPr/>
        </p:nvSpPr>
        <p:spPr bwMode="auto">
          <a:xfrm>
            <a:off x="1258888" y="339725"/>
            <a:ext cx="2233613" cy="483235"/>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总结话题</a:t>
            </a:r>
            <a:endParaRPr kumimoji="0" lang="zh-CN" altLang="en-US" sz="2400" b="1"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3"/>
          <p:cNvGrpSpPr/>
          <p:nvPr/>
        </p:nvGrpSpPr>
        <p:grpSpPr>
          <a:xfrm>
            <a:off x="468313" y="400050"/>
            <a:ext cx="714375" cy="714375"/>
            <a:chOff x="2195736" y="1707654"/>
            <a:chExt cx="1296144" cy="1296144"/>
          </a:xfrm>
        </p:grpSpPr>
        <p:sp>
          <p:nvSpPr>
            <p:cNvPr id="15" name="椭圆 2"/>
            <p:cNvSpPr/>
            <p:nvPr/>
          </p:nvSpPr>
          <p:spPr>
            <a:xfrm>
              <a:off x="2195736" y="1707654"/>
              <a:ext cx="1296144" cy="1296144"/>
            </a:xfrm>
            <a:custGeom>
              <a:avLst/>
              <a:gdLst/>
              <a:ahLst/>
              <a:cxnLst/>
              <a:rect l="l" t="t" r="r" b="b"/>
              <a:pathLst>
                <a:path w="1296144" h="1296144">
                  <a:moveTo>
                    <a:pt x="648072" y="144016"/>
                  </a:moveTo>
                  <a:cubicBezTo>
                    <a:pt x="369690" y="144016"/>
                    <a:pt x="144016" y="369690"/>
                    <a:pt x="144016" y="648072"/>
                  </a:cubicBezTo>
                  <a:cubicBezTo>
                    <a:pt x="144016" y="926454"/>
                    <a:pt x="369690" y="1152128"/>
                    <a:pt x="648072" y="1152128"/>
                  </a:cubicBezTo>
                  <a:cubicBezTo>
                    <a:pt x="926454" y="1152128"/>
                    <a:pt x="1152128" y="926454"/>
                    <a:pt x="1152128" y="648072"/>
                  </a:cubicBezTo>
                  <a:cubicBezTo>
                    <a:pt x="1152128" y="369690"/>
                    <a:pt x="926454" y="144016"/>
                    <a:pt x="648072" y="144016"/>
                  </a:cubicBezTo>
                  <a:close/>
                  <a:moveTo>
                    <a:pt x="648072" y="0"/>
                  </a:moveTo>
                  <a:cubicBezTo>
                    <a:pt x="1005992" y="0"/>
                    <a:pt x="1296144" y="290152"/>
                    <a:pt x="1296144" y="648072"/>
                  </a:cubicBezTo>
                  <a:cubicBezTo>
                    <a:pt x="1296144" y="1005992"/>
                    <a:pt x="1005992" y="1296144"/>
                    <a:pt x="648072" y="1296144"/>
                  </a:cubicBezTo>
                  <a:cubicBezTo>
                    <a:pt x="290152" y="1296144"/>
                    <a:pt x="0" y="1005992"/>
                    <a:pt x="0" y="648072"/>
                  </a:cubicBezTo>
                  <a:cubicBezTo>
                    <a:pt x="0" y="290152"/>
                    <a:pt x="290152" y="0"/>
                    <a:pt x="648072" y="0"/>
                  </a:cubicBezTo>
                  <a:close/>
                </a:path>
              </a:pathLst>
            </a:custGeom>
            <a:solidFill>
              <a:srgbClr val="246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燕尾形 6"/>
            <p:cNvSpPr/>
            <p:nvPr/>
          </p:nvSpPr>
          <p:spPr>
            <a:xfrm>
              <a:off x="2452084" y="2012968"/>
              <a:ext cx="783447" cy="685516"/>
            </a:xfrm>
            <a:custGeom>
              <a:avLst/>
              <a:gdLst/>
              <a:ahLst/>
              <a:cxnLst/>
              <a:rect l="l" t="t" r="r" b="b"/>
              <a:pathLst>
                <a:path w="1074036" h="936104">
                  <a:moveTo>
                    <a:pt x="353956" y="0"/>
                  </a:moveTo>
                  <a:lnTo>
                    <a:pt x="684689" y="0"/>
                  </a:lnTo>
                  <a:lnTo>
                    <a:pt x="1074036" y="468052"/>
                  </a:lnTo>
                  <a:lnTo>
                    <a:pt x="684689" y="936104"/>
                  </a:lnTo>
                  <a:lnTo>
                    <a:pt x="353956" y="936104"/>
                  </a:lnTo>
                  <a:lnTo>
                    <a:pt x="607658" y="631118"/>
                  </a:lnTo>
                  <a:lnTo>
                    <a:pt x="0" y="631118"/>
                  </a:lnTo>
                  <a:lnTo>
                    <a:pt x="0" y="343086"/>
                  </a:lnTo>
                  <a:lnTo>
                    <a:pt x="639351" y="343086"/>
                  </a:lnTo>
                  <a:close/>
                </a:path>
              </a:pathLst>
            </a:custGeom>
            <a:noFill/>
            <a:ln w="25400">
              <a:solidFill>
                <a:srgbClr val="2462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51207" name="圆角矩形 3"/>
          <p:cNvSpPr/>
          <p:nvPr/>
        </p:nvSpPr>
        <p:spPr>
          <a:xfrm>
            <a:off x="1358265" y="1891030"/>
            <a:ext cx="5290820" cy="716280"/>
          </a:xfrm>
          <a:prstGeom prst="roundRect">
            <a:avLst>
              <a:gd name="adj" fmla="val 16667"/>
            </a:avLst>
          </a:prstGeom>
          <a:solidFill>
            <a:srgbClr val="F0FBFF"/>
          </a:solidFill>
          <a:ln w="25400" cap="flat" cmpd="sng">
            <a:solidFill>
              <a:schemeClr val="accent2"/>
            </a:solidFill>
            <a:prstDash val="solid"/>
            <a:round/>
            <a:headEnd type="none" w="med" len="med"/>
            <a:tailEnd type="none" w="med" len="med"/>
          </a:ln>
        </p:spPr>
        <p:txBody>
          <a:bodyPr anchor="ctr"/>
          <a:p>
            <a:pPr lvl="0" indent="0"/>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）善于记时</a:t>
            </a:r>
            <a:endPar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09" name="圆角矩形 5"/>
          <p:cNvSpPr/>
          <p:nvPr/>
        </p:nvSpPr>
        <p:spPr>
          <a:xfrm>
            <a:off x="1358265" y="2894965"/>
            <a:ext cx="5290820" cy="666750"/>
          </a:xfrm>
          <a:prstGeom prst="roundRect">
            <a:avLst>
              <a:gd name="adj" fmla="val 16667"/>
            </a:avLst>
          </a:prstGeom>
          <a:solidFill>
            <a:srgbClr val="F0FBFF"/>
          </a:solidFill>
          <a:ln w="25400" cap="flat" cmpd="sng">
            <a:solidFill>
              <a:schemeClr val="accent2"/>
            </a:solidFill>
            <a:prstDash val="solid"/>
            <a:round/>
            <a:headEnd type="none" w="med" len="med"/>
            <a:tailEnd type="none" w="med" len="med"/>
          </a:ln>
        </p:spPr>
        <p:txBody>
          <a:bodyPr anchor="ctr"/>
          <a:p>
            <a:pPr lvl="0" indent="0">
              <a:lnSpc>
                <a:spcPct val="150000"/>
              </a:lnSpc>
              <a:buClr>
                <a:srgbClr val="FF6600"/>
              </a:buClr>
            </a:pP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）试探性询问</a:t>
            </a:r>
            <a:endParaRPr lang="zh-CN" altLang="en-US" dirty="0">
              <a:latin typeface="微软雅黑" panose="020B0503020204020204" pitchFamily="34" charset="-122"/>
              <a:ea typeface="微软雅黑" panose="020B0503020204020204" pitchFamily="34" charset="-122"/>
            </a:endParaRPr>
          </a:p>
        </p:txBody>
      </p:sp>
      <p:sp>
        <p:nvSpPr>
          <p:cNvPr id="51210" name="圆角矩形 6"/>
          <p:cNvSpPr/>
          <p:nvPr/>
        </p:nvSpPr>
        <p:spPr>
          <a:xfrm>
            <a:off x="1341755" y="939165"/>
            <a:ext cx="5306695" cy="685165"/>
          </a:xfrm>
          <a:prstGeom prst="roundRect">
            <a:avLst>
              <a:gd name="adj" fmla="val 16667"/>
            </a:avLst>
          </a:prstGeom>
          <a:solidFill>
            <a:srgbClr val="F0FBFF"/>
          </a:solidFill>
          <a:ln w="25400" cap="flat" cmpd="sng">
            <a:solidFill>
              <a:schemeClr val="accent2"/>
            </a:solidFill>
            <a:prstDash val="solid"/>
            <a:round/>
            <a:headEnd type="none" w="med" len="med"/>
            <a:tailEnd type="none" w="med" len="med"/>
          </a:ln>
        </p:spPr>
        <p:txBody>
          <a:bodyPr anchor="ctr"/>
          <a:p>
            <a:pPr lvl="0" indent="0"/>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）善于做记录</a:t>
            </a:r>
            <a:endParaRPr lang="zh-CN" altLang="en-US" dirty="0">
              <a:latin typeface="微软雅黑" panose="020B0503020204020204" pitchFamily="34" charset="-122"/>
              <a:ea typeface="微软雅黑" panose="020B0503020204020204" pitchFamily="34" charset="-122"/>
            </a:endParaRPr>
          </a:p>
        </p:txBody>
      </p:sp>
      <p:sp>
        <p:nvSpPr>
          <p:cNvPr id="3" name="圆角矩形 5"/>
          <p:cNvSpPr/>
          <p:nvPr/>
        </p:nvSpPr>
        <p:spPr>
          <a:xfrm>
            <a:off x="1341755" y="3883025"/>
            <a:ext cx="5307965" cy="654050"/>
          </a:xfrm>
          <a:prstGeom prst="roundRect">
            <a:avLst>
              <a:gd name="adj" fmla="val 16667"/>
            </a:avLst>
          </a:prstGeom>
          <a:solidFill>
            <a:srgbClr val="F0FBFF"/>
          </a:solidFill>
          <a:ln w="25400" cap="flat" cmpd="sng">
            <a:solidFill>
              <a:schemeClr val="accent2"/>
            </a:solidFill>
            <a:prstDash val="solid"/>
            <a:round/>
            <a:headEnd type="none" w="med" len="med"/>
            <a:tailEnd type="none" w="med" len="med"/>
          </a:ln>
        </p:spPr>
        <p:txBody>
          <a:bodyPr anchor="ctr"/>
          <a:p>
            <a:pPr lvl="0" indent="0">
              <a:lnSpc>
                <a:spcPct val="150000"/>
              </a:lnSpc>
              <a:buClr>
                <a:srgbClr val="FF6600"/>
              </a:buClr>
            </a:pP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000" dirty="0">
                <a:solidFill>
                  <a:srgbClr val="244061"/>
                </a:solidFill>
                <a:latin typeface="微软雅黑" panose="020B0503020204020204" pitchFamily="34" charset="-122"/>
                <a:ea typeface="微软雅黑" panose="020B0503020204020204" pitchFamily="34" charset="-122"/>
                <a:sym typeface="微软雅黑" panose="020B0503020204020204" pitchFamily="34" charset="-122"/>
              </a:rPr>
              <a:t>）以时间作借口</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000000"/>
                                          </p:val>
                                        </p:tav>
                                        <p:tav tm="100000">
                                          <p:val>
                                            <p:strVal val="#ppt_w"/>
                                          </p:val>
                                        </p:tav>
                                      </p:tavLst>
                                    </p:anim>
                                    <p:anim calcmode="lin" valueType="num">
                                      <p:cBhvr>
                                        <p:cTn id="8" dur="200" fill="hold"/>
                                        <p:tgtEl>
                                          <p:spTgt spid="2"/>
                                        </p:tgtEl>
                                        <p:attrNameLst>
                                          <p:attrName>ppt_h</p:attrName>
                                        </p:attrNameLst>
                                      </p:cBhvr>
                                      <p:tavLst>
                                        <p:tav tm="0">
                                          <p:val>
                                            <p:fltVal val="0.000000"/>
                                          </p:val>
                                        </p:tav>
                                        <p:tav tm="100000">
                                          <p:val>
                                            <p:strVal val="#ppt_h"/>
                                          </p:val>
                                        </p:tav>
                                      </p:tavLst>
                                    </p:anim>
                                    <p:animEffect transition="in" filter="fade">
                                      <p:cBhvr>
                                        <p:cTn id="9" dur="200"/>
                                        <p:tgtEl>
                                          <p:spTgt spid="2"/>
                                        </p:tgtEl>
                                      </p:cBhvr>
                                    </p:animEffect>
                                  </p:childTnLst>
                                </p:cTn>
                              </p:par>
                              <p:par>
                                <p:cTn id="10" presetID="6" presetClass="emph" presetSubtype="0" autoRev="1" fill="hold" nodeType="withEffect">
                                  <p:stCondLst>
                                    <p:cond delay="150"/>
                                  </p:stCondLst>
                                  <p:childTnLst>
                                    <p:animScale>
                                      <p:cBhvr>
                                        <p:cTn id="11" dur="100" fill="hold"/>
                                        <p:tgtEl>
                                          <p:spTgt spid="2"/>
                                        </p:tgtEl>
                                      </p:cBhvr>
                                      <p:by x="130000" y="130000"/>
                                    </p:animScale>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p:tgtEl>
                                          <p:spTgt spid="44"/>
                                        </p:tgtEl>
                                        <p:attrNameLst>
                                          <p:attrName>ppt_y</p:attrName>
                                        </p:attrNameLst>
                                      </p:cBhvr>
                                      <p:tavLst>
                                        <p:tav tm="0">
                                          <p:val>
                                            <p:strVal val="#ppt_y+#ppt_h*1.125000"/>
                                          </p:val>
                                        </p:tav>
                                        <p:tav tm="100000">
                                          <p:val>
                                            <p:strVal val="#ppt_y"/>
                                          </p:val>
                                        </p:tav>
                                      </p:tavLst>
                                    </p:anim>
                                    <p:animEffect transition="in" filter="wipe(up)">
                                      <p:cBhvr>
                                        <p:cTn id="19" dur="500"/>
                                        <p:tgtEl>
                                          <p:spTgt spid="4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350" fill="hold"/>
                                        <p:tgtEl>
                                          <p:spTgt spid="13"/>
                                        </p:tgtEl>
                                        <p:attrNameLst>
                                          <p:attrName>ppt_w</p:attrName>
                                        </p:attrNameLst>
                                      </p:cBhvr>
                                      <p:tavLst>
                                        <p:tav tm="0">
                                          <p:val>
                                            <p:fltVal val="0.000000"/>
                                          </p:val>
                                        </p:tav>
                                        <p:tav tm="100000">
                                          <p:val>
                                            <p:strVal val="#ppt_w"/>
                                          </p:val>
                                        </p:tav>
                                      </p:tavLst>
                                    </p:anim>
                                    <p:anim calcmode="lin" valueType="num">
                                      <p:cBhvr>
                                        <p:cTn id="24" dur="350" fill="hold"/>
                                        <p:tgtEl>
                                          <p:spTgt spid="13"/>
                                        </p:tgtEl>
                                        <p:attrNameLst>
                                          <p:attrName>ppt_h</p:attrName>
                                        </p:attrNameLst>
                                      </p:cBhvr>
                                      <p:tavLst>
                                        <p:tav tm="0">
                                          <p:val>
                                            <p:fltVal val="0.000000"/>
                                          </p:val>
                                        </p:tav>
                                        <p:tav tm="100000">
                                          <p:val>
                                            <p:strVal val="#ppt_h"/>
                                          </p:val>
                                        </p:tav>
                                      </p:tavLst>
                                    </p:anim>
                                    <p:animEffect transition="in" filter="fade">
                                      <p:cBhvr>
                                        <p:cTn id="25" dur="3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44"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KSO_Shape"/>
          <p:cNvSpPr/>
          <p:nvPr/>
        </p:nvSpPr>
        <p:spPr bwMode="auto">
          <a:xfrm>
            <a:off x="4716463" y="627063"/>
            <a:ext cx="4392613" cy="4321175"/>
          </a:xfrm>
          <a:custGeom>
            <a:avLst/>
            <a:gdLst>
              <a:gd name="T0" fmla="*/ 1597279 w 2787650"/>
              <a:gd name="T1" fmla="*/ 1636046 h 2727325"/>
              <a:gd name="T2" fmla="*/ 1627294 w 2787650"/>
              <a:gd name="T3" fmla="*/ 2215059 h 2727325"/>
              <a:gd name="T4" fmla="*/ 1883633 w 2787650"/>
              <a:gd name="T5" fmla="*/ 2097942 h 2727325"/>
              <a:gd name="T6" fmla="*/ 2087561 w 2787650"/>
              <a:gd name="T7" fmla="*/ 1909413 h 2727325"/>
              <a:gd name="T8" fmla="*/ 2223831 w 2787650"/>
              <a:gd name="T9" fmla="*/ 1665024 h 2727325"/>
              <a:gd name="T10" fmla="*/ 529196 w 2787650"/>
              <a:gd name="T11" fmla="*/ 1544733 h 2727325"/>
              <a:gd name="T12" fmla="*/ 630842 w 2787650"/>
              <a:gd name="T13" fmla="*/ 1808483 h 2727325"/>
              <a:gd name="T14" fmla="*/ 807453 w 2787650"/>
              <a:gd name="T15" fmla="*/ 2023673 h 2727325"/>
              <a:gd name="T16" fmla="*/ 1042827 w 2787650"/>
              <a:gd name="T17" fmla="*/ 2173481 h 2727325"/>
              <a:gd name="T18" fmla="*/ 1292972 w 2787650"/>
              <a:gd name="T19" fmla="*/ 1687822 h 2727325"/>
              <a:gd name="T20" fmla="*/ 1095077 w 2787650"/>
              <a:gd name="T21" fmla="*/ 1525504 h 2727325"/>
              <a:gd name="T22" fmla="*/ 1297101 w 2787650"/>
              <a:gd name="T23" fmla="*/ 1184350 h 2727325"/>
              <a:gd name="T24" fmla="*/ 1199583 w 2787650"/>
              <a:gd name="T25" fmla="*/ 1302832 h 2727325"/>
              <a:gd name="T26" fmla="*/ 1214830 w 2787650"/>
              <a:gd name="T27" fmla="*/ 1460386 h 2727325"/>
              <a:gd name="T28" fmla="*/ 1333631 w 2787650"/>
              <a:gd name="T29" fmla="*/ 1557904 h 2727325"/>
              <a:gd name="T30" fmla="*/ 1491184 w 2787650"/>
              <a:gd name="T31" fmla="*/ 1542657 h 2727325"/>
              <a:gd name="T32" fmla="*/ 1588385 w 2787650"/>
              <a:gd name="T33" fmla="*/ 1424174 h 2727325"/>
              <a:gd name="T34" fmla="*/ 1572820 w 2787650"/>
              <a:gd name="T35" fmla="*/ 1266303 h 2727325"/>
              <a:gd name="T36" fmla="*/ 1454655 w 2787650"/>
              <a:gd name="T37" fmla="*/ 1168785 h 2727325"/>
              <a:gd name="T38" fmla="*/ 1570279 w 2787650"/>
              <a:gd name="T39" fmla="*/ 1073173 h 2727325"/>
              <a:gd name="T40" fmla="*/ 1723068 w 2787650"/>
              <a:gd name="T41" fmla="*/ 1278691 h 2727325"/>
              <a:gd name="T42" fmla="*/ 2197149 w 2787650"/>
              <a:gd name="T43" fmla="*/ 996602 h 2727325"/>
              <a:gd name="T44" fmla="*/ 2042138 w 2787650"/>
              <a:gd name="T45" fmla="*/ 764591 h 2727325"/>
              <a:gd name="T46" fmla="*/ 1823916 w 2787650"/>
              <a:gd name="T47" fmla="*/ 592566 h 2727325"/>
              <a:gd name="T48" fmla="*/ 1557095 w 2787650"/>
              <a:gd name="T49" fmla="*/ 496397 h 2727325"/>
              <a:gd name="T50" fmla="*/ 1042827 w 2787650"/>
              <a:gd name="T51" fmla="*/ 553527 h 2727325"/>
              <a:gd name="T52" fmla="*/ 807453 w 2787650"/>
              <a:gd name="T53" fmla="*/ 703652 h 2727325"/>
              <a:gd name="T54" fmla="*/ 630842 w 2787650"/>
              <a:gd name="T55" fmla="*/ 918842 h 2727325"/>
              <a:gd name="T56" fmla="*/ 529196 w 2787650"/>
              <a:gd name="T57" fmla="*/ 1182909 h 2727325"/>
              <a:gd name="T58" fmla="*/ 1153524 w 2787650"/>
              <a:gd name="T59" fmla="*/ 1123361 h 2727325"/>
              <a:gd name="T60" fmla="*/ 1107627 w 2787650"/>
              <a:gd name="T61" fmla="*/ 952 h 2727325"/>
              <a:gd name="T62" fmla="*/ 1311873 w 2787650"/>
              <a:gd name="T63" fmla="*/ 257403 h 2727325"/>
              <a:gd name="T64" fmla="*/ 1636823 w 2787650"/>
              <a:gd name="T65" fmla="*/ 28882 h 2727325"/>
              <a:gd name="T66" fmla="*/ 1947798 w 2787650"/>
              <a:gd name="T67" fmla="*/ 80617 h 2727325"/>
              <a:gd name="T68" fmla="*/ 1925880 w 2787650"/>
              <a:gd name="T69" fmla="*/ 390389 h 2727325"/>
              <a:gd name="T70" fmla="*/ 2357242 w 2787650"/>
              <a:gd name="T71" fmla="*/ 435775 h 2727325"/>
              <a:gd name="T72" fmla="*/ 2452853 w 2787650"/>
              <a:gd name="T73" fmla="*/ 451327 h 2727325"/>
              <a:gd name="T74" fmla="*/ 2580228 w 2787650"/>
              <a:gd name="T75" fmla="*/ 730630 h 2727325"/>
              <a:gd name="T76" fmla="*/ 2480805 w 2787650"/>
              <a:gd name="T77" fmla="*/ 1138158 h 2727325"/>
              <a:gd name="T78" fmla="*/ 2784474 w 2787650"/>
              <a:gd name="T79" fmla="*/ 1226709 h 2727325"/>
              <a:gd name="T80" fmla="*/ 2745403 w 2787650"/>
              <a:gd name="T81" fmla="*/ 1543146 h 2727325"/>
              <a:gd name="T82" fmla="*/ 2428712 w 2787650"/>
              <a:gd name="T83" fmla="*/ 1764684 h 2727325"/>
              <a:gd name="T84" fmla="*/ 2602781 w 2787650"/>
              <a:gd name="T85" fmla="*/ 2050334 h 2727325"/>
              <a:gd name="T86" fmla="*/ 2401712 w 2787650"/>
              <a:gd name="T87" fmla="*/ 2304245 h 2727325"/>
              <a:gd name="T88" fmla="*/ 2046585 w 2787650"/>
              <a:gd name="T89" fmla="*/ 2260446 h 2727325"/>
              <a:gd name="T90" fmla="*/ 1977656 w 2787650"/>
              <a:gd name="T91" fmla="*/ 2612113 h 2727325"/>
              <a:gd name="T92" fmla="*/ 1673670 w 2787650"/>
              <a:gd name="T93" fmla="*/ 2724786 h 2727325"/>
              <a:gd name="T94" fmla="*/ 1455448 w 2787650"/>
              <a:gd name="T95" fmla="*/ 2470875 h 2727325"/>
              <a:gd name="T96" fmla="*/ 1147015 w 2787650"/>
              <a:gd name="T97" fmla="*/ 2703521 h 2727325"/>
              <a:gd name="T98" fmla="*/ 834135 w 2787650"/>
              <a:gd name="T99" fmla="*/ 2642900 h 2727325"/>
              <a:gd name="T100" fmla="*/ 843982 w 2787650"/>
              <a:gd name="T101" fmla="*/ 2327097 h 2727325"/>
              <a:gd name="T102" fmla="*/ 424691 w 2787650"/>
              <a:gd name="T103" fmla="*/ 2295041 h 2727325"/>
              <a:gd name="T104" fmla="*/ 197575 w 2787650"/>
              <a:gd name="T105" fmla="*/ 2087786 h 2727325"/>
              <a:gd name="T106" fmla="*/ 213139 w 2787650"/>
              <a:gd name="T107" fmla="*/ 1992252 h 2727325"/>
              <a:gd name="T108" fmla="*/ 303033 w 2787650"/>
              <a:gd name="T109" fmla="*/ 1568855 h 2727325"/>
              <a:gd name="T110" fmla="*/ 1588 w 2787650"/>
              <a:gd name="T111" fmla="*/ 1493951 h 2727325"/>
              <a:gd name="T112" fmla="*/ 48282 w 2787650"/>
              <a:gd name="T113" fmla="*/ 1181640 h 2727325"/>
              <a:gd name="T114" fmla="*/ 366244 w 2787650"/>
              <a:gd name="T115" fmla="*/ 943598 h 2727325"/>
              <a:gd name="T116" fmla="*/ 185187 w 2787650"/>
              <a:gd name="T117" fmla="*/ 670326 h 2727325"/>
              <a:gd name="T118" fmla="*/ 392609 w 2787650"/>
              <a:gd name="T119" fmla="*/ 422762 h 2727325"/>
              <a:gd name="T120" fmla="*/ 757900 w 2787650"/>
              <a:gd name="T121" fmla="*/ 454501 h 2727325"/>
              <a:gd name="T122" fmla="*/ 812217 w 2787650"/>
              <a:gd name="T123" fmla="*/ 109499 h 2727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87650" h="2727325">
                <a:moveTo>
                  <a:pt x="1725430" y="1438200"/>
                </a:moveTo>
                <a:lnTo>
                  <a:pt x="1723068" y="1448633"/>
                </a:lnTo>
                <a:lnTo>
                  <a:pt x="1718621" y="1464515"/>
                </a:lnTo>
                <a:lnTo>
                  <a:pt x="1712903" y="1480398"/>
                </a:lnTo>
                <a:lnTo>
                  <a:pt x="1706868" y="1495963"/>
                </a:lnTo>
                <a:lnTo>
                  <a:pt x="1700197" y="1510892"/>
                </a:lnTo>
                <a:lnTo>
                  <a:pt x="1692574" y="1525504"/>
                </a:lnTo>
                <a:lnTo>
                  <a:pt x="1684632" y="1539480"/>
                </a:lnTo>
                <a:lnTo>
                  <a:pt x="1675738" y="1553457"/>
                </a:lnTo>
                <a:lnTo>
                  <a:pt x="1666209" y="1566798"/>
                </a:lnTo>
                <a:lnTo>
                  <a:pt x="1656044" y="1579504"/>
                </a:lnTo>
                <a:lnTo>
                  <a:pt x="1645562" y="1591892"/>
                </a:lnTo>
                <a:lnTo>
                  <a:pt x="1634126" y="1603963"/>
                </a:lnTo>
                <a:lnTo>
                  <a:pt x="1622691" y="1614763"/>
                </a:lnTo>
                <a:lnTo>
                  <a:pt x="1610303" y="1625881"/>
                </a:lnTo>
                <a:lnTo>
                  <a:pt x="1597279" y="1636046"/>
                </a:lnTo>
                <a:lnTo>
                  <a:pt x="1583938" y="1645257"/>
                </a:lnTo>
                <a:lnTo>
                  <a:pt x="1570279" y="1654152"/>
                </a:lnTo>
                <a:lnTo>
                  <a:pt x="1555985" y="1662410"/>
                </a:lnTo>
                <a:lnTo>
                  <a:pt x="1541373" y="1669716"/>
                </a:lnTo>
                <a:lnTo>
                  <a:pt x="1526126" y="1676705"/>
                </a:lnTo>
                <a:lnTo>
                  <a:pt x="1510879" y="1682740"/>
                </a:lnTo>
                <a:lnTo>
                  <a:pt x="1494996" y="1687822"/>
                </a:lnTo>
                <a:lnTo>
                  <a:pt x="1478796" y="1692905"/>
                </a:lnTo>
                <a:lnTo>
                  <a:pt x="1468641" y="1695248"/>
                </a:lnTo>
                <a:lnTo>
                  <a:pt x="1521201" y="2237276"/>
                </a:lnTo>
                <a:lnTo>
                  <a:pt x="1539306" y="2234102"/>
                </a:lnTo>
                <a:lnTo>
                  <a:pt x="1557095" y="2231246"/>
                </a:lnTo>
                <a:lnTo>
                  <a:pt x="1574883" y="2227437"/>
                </a:lnTo>
                <a:lnTo>
                  <a:pt x="1592671" y="2223629"/>
                </a:lnTo>
                <a:lnTo>
                  <a:pt x="1610141" y="2219502"/>
                </a:lnTo>
                <a:lnTo>
                  <a:pt x="1627294" y="2215059"/>
                </a:lnTo>
                <a:lnTo>
                  <a:pt x="1644765" y="2209981"/>
                </a:lnTo>
                <a:lnTo>
                  <a:pt x="1661600" y="2204903"/>
                </a:lnTo>
                <a:lnTo>
                  <a:pt x="1678435" y="2199190"/>
                </a:lnTo>
                <a:lnTo>
                  <a:pt x="1695588" y="2193159"/>
                </a:lnTo>
                <a:lnTo>
                  <a:pt x="1712105" y="2187129"/>
                </a:lnTo>
                <a:lnTo>
                  <a:pt x="1728623" y="2180464"/>
                </a:lnTo>
                <a:lnTo>
                  <a:pt x="1744823" y="2173481"/>
                </a:lnTo>
                <a:lnTo>
                  <a:pt x="1761022" y="2166498"/>
                </a:lnTo>
                <a:lnTo>
                  <a:pt x="1776905" y="2158881"/>
                </a:lnTo>
                <a:lnTo>
                  <a:pt x="1792469" y="2150946"/>
                </a:lnTo>
                <a:lnTo>
                  <a:pt x="1808352" y="2142694"/>
                </a:lnTo>
                <a:lnTo>
                  <a:pt x="1823916" y="2134442"/>
                </a:lnTo>
                <a:lnTo>
                  <a:pt x="1838845" y="2125873"/>
                </a:lnTo>
                <a:lnTo>
                  <a:pt x="1854092" y="2116668"/>
                </a:lnTo>
                <a:lnTo>
                  <a:pt x="1869022" y="2107464"/>
                </a:lnTo>
                <a:lnTo>
                  <a:pt x="1883633" y="2097942"/>
                </a:lnTo>
                <a:lnTo>
                  <a:pt x="1897927" y="2088103"/>
                </a:lnTo>
                <a:lnTo>
                  <a:pt x="1912221" y="2077947"/>
                </a:lnTo>
                <a:lnTo>
                  <a:pt x="1926198" y="2067473"/>
                </a:lnTo>
                <a:lnTo>
                  <a:pt x="1940174" y="2056999"/>
                </a:lnTo>
                <a:lnTo>
                  <a:pt x="1953833" y="2046208"/>
                </a:lnTo>
                <a:lnTo>
                  <a:pt x="1966856" y="2034782"/>
                </a:lnTo>
                <a:lnTo>
                  <a:pt x="1980197" y="2023673"/>
                </a:lnTo>
                <a:lnTo>
                  <a:pt x="1993221" y="2011613"/>
                </a:lnTo>
                <a:lnTo>
                  <a:pt x="2005609" y="1999869"/>
                </a:lnTo>
                <a:lnTo>
                  <a:pt x="2017997" y="1987491"/>
                </a:lnTo>
                <a:lnTo>
                  <a:pt x="2030385" y="1975113"/>
                </a:lnTo>
                <a:lnTo>
                  <a:pt x="2042138" y="1962735"/>
                </a:lnTo>
                <a:lnTo>
                  <a:pt x="2054209" y="1949404"/>
                </a:lnTo>
                <a:lnTo>
                  <a:pt x="2065644" y="1936391"/>
                </a:lnTo>
                <a:lnTo>
                  <a:pt x="2076761" y="1923061"/>
                </a:lnTo>
                <a:lnTo>
                  <a:pt x="2087561" y="1909413"/>
                </a:lnTo>
                <a:lnTo>
                  <a:pt x="2098361" y="1895765"/>
                </a:lnTo>
                <a:lnTo>
                  <a:pt x="2108843" y="1881800"/>
                </a:lnTo>
                <a:lnTo>
                  <a:pt x="2119008" y="1867518"/>
                </a:lnTo>
                <a:lnTo>
                  <a:pt x="2128855" y="1852918"/>
                </a:lnTo>
                <a:lnTo>
                  <a:pt x="2138067" y="1838635"/>
                </a:lnTo>
                <a:lnTo>
                  <a:pt x="2147596" y="1823401"/>
                </a:lnTo>
                <a:lnTo>
                  <a:pt x="2156490" y="1808483"/>
                </a:lnTo>
                <a:lnTo>
                  <a:pt x="2165384" y="1793249"/>
                </a:lnTo>
                <a:lnTo>
                  <a:pt x="2173643" y="1778014"/>
                </a:lnTo>
                <a:lnTo>
                  <a:pt x="2181902" y="1762145"/>
                </a:lnTo>
                <a:lnTo>
                  <a:pt x="2189843" y="1746275"/>
                </a:lnTo>
                <a:lnTo>
                  <a:pt x="2197149" y="1730406"/>
                </a:lnTo>
                <a:lnTo>
                  <a:pt x="2204454" y="1714219"/>
                </a:lnTo>
                <a:lnTo>
                  <a:pt x="2211125" y="1698032"/>
                </a:lnTo>
                <a:lnTo>
                  <a:pt x="2217478" y="1681528"/>
                </a:lnTo>
                <a:lnTo>
                  <a:pt x="2223831" y="1665024"/>
                </a:lnTo>
                <a:lnTo>
                  <a:pt x="2229866" y="1648202"/>
                </a:lnTo>
                <a:lnTo>
                  <a:pt x="2235584" y="1631380"/>
                </a:lnTo>
                <a:lnTo>
                  <a:pt x="2240666" y="1614241"/>
                </a:lnTo>
                <a:lnTo>
                  <a:pt x="2245748" y="1597102"/>
                </a:lnTo>
                <a:lnTo>
                  <a:pt x="2250195" y="1579646"/>
                </a:lnTo>
                <a:lnTo>
                  <a:pt x="2254325" y="1561872"/>
                </a:lnTo>
                <a:lnTo>
                  <a:pt x="2258136" y="1544733"/>
                </a:lnTo>
                <a:lnTo>
                  <a:pt x="2261630" y="1526642"/>
                </a:lnTo>
                <a:lnTo>
                  <a:pt x="2265125" y="1508868"/>
                </a:lnTo>
                <a:lnTo>
                  <a:pt x="2267666" y="1490777"/>
                </a:lnTo>
                <a:lnTo>
                  <a:pt x="1725430" y="1438200"/>
                </a:lnTo>
                <a:close/>
                <a:moveTo>
                  <a:pt x="1062655" y="1438185"/>
                </a:moveTo>
                <a:lnTo>
                  <a:pt x="519984" y="1490777"/>
                </a:lnTo>
                <a:lnTo>
                  <a:pt x="522843" y="1508868"/>
                </a:lnTo>
                <a:lnTo>
                  <a:pt x="526019" y="1526642"/>
                </a:lnTo>
                <a:lnTo>
                  <a:pt x="529196" y="1544733"/>
                </a:lnTo>
                <a:lnTo>
                  <a:pt x="533325" y="1561872"/>
                </a:lnTo>
                <a:lnTo>
                  <a:pt x="537455" y="1579646"/>
                </a:lnTo>
                <a:lnTo>
                  <a:pt x="541902" y="1597102"/>
                </a:lnTo>
                <a:lnTo>
                  <a:pt x="546984" y="1614241"/>
                </a:lnTo>
                <a:lnTo>
                  <a:pt x="552066" y="1631380"/>
                </a:lnTo>
                <a:lnTo>
                  <a:pt x="557784" y="1648202"/>
                </a:lnTo>
                <a:lnTo>
                  <a:pt x="563502" y="1665024"/>
                </a:lnTo>
                <a:lnTo>
                  <a:pt x="569854" y="1681528"/>
                </a:lnTo>
                <a:lnTo>
                  <a:pt x="576207" y="1698032"/>
                </a:lnTo>
                <a:lnTo>
                  <a:pt x="583195" y="1714219"/>
                </a:lnTo>
                <a:lnTo>
                  <a:pt x="590501" y="1730406"/>
                </a:lnTo>
                <a:lnTo>
                  <a:pt x="597807" y="1746275"/>
                </a:lnTo>
                <a:lnTo>
                  <a:pt x="605748" y="1762145"/>
                </a:lnTo>
                <a:lnTo>
                  <a:pt x="614007" y="1778014"/>
                </a:lnTo>
                <a:lnTo>
                  <a:pt x="622266" y="1793249"/>
                </a:lnTo>
                <a:lnTo>
                  <a:pt x="630842" y="1808483"/>
                </a:lnTo>
                <a:lnTo>
                  <a:pt x="640054" y="1823401"/>
                </a:lnTo>
                <a:lnTo>
                  <a:pt x="649266" y="1838635"/>
                </a:lnTo>
                <a:lnTo>
                  <a:pt x="658795" y="1852918"/>
                </a:lnTo>
                <a:lnTo>
                  <a:pt x="668642" y="1867518"/>
                </a:lnTo>
                <a:lnTo>
                  <a:pt x="678807" y="1881800"/>
                </a:lnTo>
                <a:lnTo>
                  <a:pt x="689289" y="1895765"/>
                </a:lnTo>
                <a:lnTo>
                  <a:pt x="699771" y="1909413"/>
                </a:lnTo>
                <a:lnTo>
                  <a:pt x="710571" y="1923061"/>
                </a:lnTo>
                <a:lnTo>
                  <a:pt x="722006" y="1936391"/>
                </a:lnTo>
                <a:lnTo>
                  <a:pt x="733441" y="1949404"/>
                </a:lnTo>
                <a:lnTo>
                  <a:pt x="745194" y="1962735"/>
                </a:lnTo>
                <a:lnTo>
                  <a:pt x="756947" y="1975113"/>
                </a:lnTo>
                <a:lnTo>
                  <a:pt x="769335" y="1987491"/>
                </a:lnTo>
                <a:lnTo>
                  <a:pt x="781723" y="1999869"/>
                </a:lnTo>
                <a:lnTo>
                  <a:pt x="794429" y="2011613"/>
                </a:lnTo>
                <a:lnTo>
                  <a:pt x="807453" y="2023673"/>
                </a:lnTo>
                <a:lnTo>
                  <a:pt x="820476" y="2034782"/>
                </a:lnTo>
                <a:lnTo>
                  <a:pt x="833817" y="2046208"/>
                </a:lnTo>
                <a:lnTo>
                  <a:pt x="847476" y="2056999"/>
                </a:lnTo>
                <a:lnTo>
                  <a:pt x="861135" y="2067473"/>
                </a:lnTo>
                <a:lnTo>
                  <a:pt x="875111" y="2077947"/>
                </a:lnTo>
                <a:lnTo>
                  <a:pt x="889405" y="2088103"/>
                </a:lnTo>
                <a:lnTo>
                  <a:pt x="903699" y="2097942"/>
                </a:lnTo>
                <a:lnTo>
                  <a:pt x="918628" y="2107464"/>
                </a:lnTo>
                <a:lnTo>
                  <a:pt x="933558" y="2116668"/>
                </a:lnTo>
                <a:lnTo>
                  <a:pt x="948487" y="2125873"/>
                </a:lnTo>
                <a:lnTo>
                  <a:pt x="963734" y="2134442"/>
                </a:lnTo>
                <a:lnTo>
                  <a:pt x="978981" y="2142694"/>
                </a:lnTo>
                <a:lnTo>
                  <a:pt x="994863" y="2150946"/>
                </a:lnTo>
                <a:lnTo>
                  <a:pt x="1010745" y="2158881"/>
                </a:lnTo>
                <a:lnTo>
                  <a:pt x="1026627" y="2166498"/>
                </a:lnTo>
                <a:lnTo>
                  <a:pt x="1042827" y="2173481"/>
                </a:lnTo>
                <a:lnTo>
                  <a:pt x="1059028" y="2180464"/>
                </a:lnTo>
                <a:lnTo>
                  <a:pt x="1075545" y="2187129"/>
                </a:lnTo>
                <a:lnTo>
                  <a:pt x="1092063" y="2193159"/>
                </a:lnTo>
                <a:lnTo>
                  <a:pt x="1108898" y="2199190"/>
                </a:lnTo>
                <a:lnTo>
                  <a:pt x="1126051" y="2204903"/>
                </a:lnTo>
                <a:lnTo>
                  <a:pt x="1142886" y="2209981"/>
                </a:lnTo>
                <a:lnTo>
                  <a:pt x="1160039" y="2215059"/>
                </a:lnTo>
                <a:lnTo>
                  <a:pt x="1177509" y="2219502"/>
                </a:lnTo>
                <a:lnTo>
                  <a:pt x="1195297" y="2223629"/>
                </a:lnTo>
                <a:lnTo>
                  <a:pt x="1212768" y="2227437"/>
                </a:lnTo>
                <a:lnTo>
                  <a:pt x="1230556" y="2231246"/>
                </a:lnTo>
                <a:lnTo>
                  <a:pt x="1248662" y="2234102"/>
                </a:lnTo>
                <a:lnTo>
                  <a:pt x="1266450" y="2237276"/>
                </a:lnTo>
                <a:lnTo>
                  <a:pt x="1319017" y="1695177"/>
                </a:lnTo>
                <a:lnTo>
                  <a:pt x="1309172" y="1692905"/>
                </a:lnTo>
                <a:lnTo>
                  <a:pt x="1292972" y="1687822"/>
                </a:lnTo>
                <a:lnTo>
                  <a:pt x="1277089" y="1682740"/>
                </a:lnTo>
                <a:lnTo>
                  <a:pt x="1261525" y="1676705"/>
                </a:lnTo>
                <a:lnTo>
                  <a:pt x="1246595" y="1669716"/>
                </a:lnTo>
                <a:lnTo>
                  <a:pt x="1232301" y="1662410"/>
                </a:lnTo>
                <a:lnTo>
                  <a:pt x="1218007" y="1654152"/>
                </a:lnTo>
                <a:lnTo>
                  <a:pt x="1204030" y="1645257"/>
                </a:lnTo>
                <a:lnTo>
                  <a:pt x="1190689" y="1636046"/>
                </a:lnTo>
                <a:lnTo>
                  <a:pt x="1177983" y="1625881"/>
                </a:lnTo>
                <a:lnTo>
                  <a:pt x="1165595" y="1615398"/>
                </a:lnTo>
                <a:lnTo>
                  <a:pt x="1153842" y="1603963"/>
                </a:lnTo>
                <a:lnTo>
                  <a:pt x="1142724" y="1591892"/>
                </a:lnTo>
                <a:lnTo>
                  <a:pt x="1131606" y="1579822"/>
                </a:lnTo>
                <a:lnTo>
                  <a:pt x="1122077" y="1567116"/>
                </a:lnTo>
                <a:lnTo>
                  <a:pt x="1112230" y="1553457"/>
                </a:lnTo>
                <a:lnTo>
                  <a:pt x="1103336" y="1540116"/>
                </a:lnTo>
                <a:lnTo>
                  <a:pt x="1095077" y="1525504"/>
                </a:lnTo>
                <a:lnTo>
                  <a:pt x="1087771" y="1510892"/>
                </a:lnTo>
                <a:lnTo>
                  <a:pt x="1080783" y="1495963"/>
                </a:lnTo>
                <a:lnTo>
                  <a:pt x="1074747" y="1480398"/>
                </a:lnTo>
                <a:lnTo>
                  <a:pt x="1069665" y="1464515"/>
                </a:lnTo>
                <a:lnTo>
                  <a:pt x="1065218" y="1448633"/>
                </a:lnTo>
                <a:lnTo>
                  <a:pt x="1062655" y="1438185"/>
                </a:lnTo>
                <a:close/>
                <a:moveTo>
                  <a:pt x="1383502" y="1159891"/>
                </a:moveTo>
                <a:lnTo>
                  <a:pt x="1373019" y="1160844"/>
                </a:lnTo>
                <a:lnTo>
                  <a:pt x="1362855" y="1162114"/>
                </a:lnTo>
                <a:lnTo>
                  <a:pt x="1353007" y="1164020"/>
                </a:lnTo>
                <a:lnTo>
                  <a:pt x="1342843" y="1166244"/>
                </a:lnTo>
                <a:lnTo>
                  <a:pt x="1333631" y="1168785"/>
                </a:lnTo>
                <a:lnTo>
                  <a:pt x="1324101" y="1172279"/>
                </a:lnTo>
                <a:lnTo>
                  <a:pt x="1314572" y="1175455"/>
                </a:lnTo>
                <a:lnTo>
                  <a:pt x="1305678" y="1179585"/>
                </a:lnTo>
                <a:lnTo>
                  <a:pt x="1297101" y="1184350"/>
                </a:lnTo>
                <a:lnTo>
                  <a:pt x="1288207" y="1189114"/>
                </a:lnTo>
                <a:lnTo>
                  <a:pt x="1279948" y="1194514"/>
                </a:lnTo>
                <a:lnTo>
                  <a:pt x="1272007" y="1199914"/>
                </a:lnTo>
                <a:lnTo>
                  <a:pt x="1264384" y="1206585"/>
                </a:lnTo>
                <a:lnTo>
                  <a:pt x="1257078" y="1212938"/>
                </a:lnTo>
                <a:lnTo>
                  <a:pt x="1249772" y="1219609"/>
                </a:lnTo>
                <a:lnTo>
                  <a:pt x="1243101" y="1226279"/>
                </a:lnTo>
                <a:lnTo>
                  <a:pt x="1236748" y="1233903"/>
                </a:lnTo>
                <a:lnTo>
                  <a:pt x="1230713" y="1241526"/>
                </a:lnTo>
                <a:lnTo>
                  <a:pt x="1224995" y="1249785"/>
                </a:lnTo>
                <a:lnTo>
                  <a:pt x="1219913" y="1258044"/>
                </a:lnTo>
                <a:lnTo>
                  <a:pt x="1214830" y="1266303"/>
                </a:lnTo>
                <a:lnTo>
                  <a:pt x="1210383" y="1275197"/>
                </a:lnTo>
                <a:lnTo>
                  <a:pt x="1206254" y="1284409"/>
                </a:lnTo>
                <a:lnTo>
                  <a:pt x="1202442" y="1293303"/>
                </a:lnTo>
                <a:lnTo>
                  <a:pt x="1199583" y="1302832"/>
                </a:lnTo>
                <a:lnTo>
                  <a:pt x="1196407" y="1312680"/>
                </a:lnTo>
                <a:lnTo>
                  <a:pt x="1194183" y="1322527"/>
                </a:lnTo>
                <a:lnTo>
                  <a:pt x="1192595" y="1332691"/>
                </a:lnTo>
                <a:lnTo>
                  <a:pt x="1191324" y="1342856"/>
                </a:lnTo>
                <a:lnTo>
                  <a:pt x="1190371" y="1353339"/>
                </a:lnTo>
                <a:lnTo>
                  <a:pt x="1190054" y="1363503"/>
                </a:lnTo>
                <a:lnTo>
                  <a:pt x="1190371" y="1373986"/>
                </a:lnTo>
                <a:lnTo>
                  <a:pt x="1191324" y="1384468"/>
                </a:lnTo>
                <a:lnTo>
                  <a:pt x="1192595" y="1394633"/>
                </a:lnTo>
                <a:lnTo>
                  <a:pt x="1194183" y="1404798"/>
                </a:lnTo>
                <a:lnTo>
                  <a:pt x="1196407" y="1414645"/>
                </a:lnTo>
                <a:lnTo>
                  <a:pt x="1199583" y="1424174"/>
                </a:lnTo>
                <a:lnTo>
                  <a:pt x="1202442" y="1433704"/>
                </a:lnTo>
                <a:lnTo>
                  <a:pt x="1206254" y="1442915"/>
                </a:lnTo>
                <a:lnTo>
                  <a:pt x="1210383" y="1451810"/>
                </a:lnTo>
                <a:lnTo>
                  <a:pt x="1214830" y="1460386"/>
                </a:lnTo>
                <a:lnTo>
                  <a:pt x="1219913" y="1469280"/>
                </a:lnTo>
                <a:lnTo>
                  <a:pt x="1224995" y="1477539"/>
                </a:lnTo>
                <a:lnTo>
                  <a:pt x="1230713" y="1485480"/>
                </a:lnTo>
                <a:lnTo>
                  <a:pt x="1236748" y="1493421"/>
                </a:lnTo>
                <a:lnTo>
                  <a:pt x="1243101" y="1500410"/>
                </a:lnTo>
                <a:lnTo>
                  <a:pt x="1249772" y="1507716"/>
                </a:lnTo>
                <a:lnTo>
                  <a:pt x="1257078" y="1514386"/>
                </a:lnTo>
                <a:lnTo>
                  <a:pt x="1264384" y="1520739"/>
                </a:lnTo>
                <a:lnTo>
                  <a:pt x="1272007" y="1526775"/>
                </a:lnTo>
                <a:lnTo>
                  <a:pt x="1279948" y="1532492"/>
                </a:lnTo>
                <a:lnTo>
                  <a:pt x="1288207" y="1537575"/>
                </a:lnTo>
                <a:lnTo>
                  <a:pt x="1297101" y="1542657"/>
                </a:lnTo>
                <a:lnTo>
                  <a:pt x="1305678" y="1547104"/>
                </a:lnTo>
                <a:lnTo>
                  <a:pt x="1314572" y="1551233"/>
                </a:lnTo>
                <a:lnTo>
                  <a:pt x="1323784" y="1555045"/>
                </a:lnTo>
                <a:lnTo>
                  <a:pt x="1333631" y="1557904"/>
                </a:lnTo>
                <a:lnTo>
                  <a:pt x="1342843" y="1561081"/>
                </a:lnTo>
                <a:lnTo>
                  <a:pt x="1352690" y="1563304"/>
                </a:lnTo>
                <a:lnTo>
                  <a:pt x="1362855" y="1564892"/>
                </a:lnTo>
                <a:lnTo>
                  <a:pt x="1373019" y="1566163"/>
                </a:lnTo>
                <a:lnTo>
                  <a:pt x="1383502" y="1567116"/>
                </a:lnTo>
                <a:lnTo>
                  <a:pt x="1393984" y="1567434"/>
                </a:lnTo>
                <a:lnTo>
                  <a:pt x="1404149" y="1567116"/>
                </a:lnTo>
                <a:lnTo>
                  <a:pt x="1414949" y="1566163"/>
                </a:lnTo>
                <a:lnTo>
                  <a:pt x="1425114" y="1564892"/>
                </a:lnTo>
                <a:lnTo>
                  <a:pt x="1435278" y="1563304"/>
                </a:lnTo>
                <a:lnTo>
                  <a:pt x="1444808" y="1561081"/>
                </a:lnTo>
                <a:lnTo>
                  <a:pt x="1454655" y="1557904"/>
                </a:lnTo>
                <a:lnTo>
                  <a:pt x="1464184" y="1555045"/>
                </a:lnTo>
                <a:lnTo>
                  <a:pt x="1473079" y="1551233"/>
                </a:lnTo>
                <a:lnTo>
                  <a:pt x="1482290" y="1547104"/>
                </a:lnTo>
                <a:lnTo>
                  <a:pt x="1491184" y="1542657"/>
                </a:lnTo>
                <a:lnTo>
                  <a:pt x="1499443" y="1537575"/>
                </a:lnTo>
                <a:lnTo>
                  <a:pt x="1507702" y="1532492"/>
                </a:lnTo>
                <a:lnTo>
                  <a:pt x="1515643" y="1526775"/>
                </a:lnTo>
                <a:lnTo>
                  <a:pt x="1523585" y="1520739"/>
                </a:lnTo>
                <a:lnTo>
                  <a:pt x="1531208" y="1514386"/>
                </a:lnTo>
                <a:lnTo>
                  <a:pt x="1537879" y="1507716"/>
                </a:lnTo>
                <a:lnTo>
                  <a:pt x="1544549" y="1500410"/>
                </a:lnTo>
                <a:lnTo>
                  <a:pt x="1551220" y="1493421"/>
                </a:lnTo>
                <a:lnTo>
                  <a:pt x="1557255" y="1485480"/>
                </a:lnTo>
                <a:lnTo>
                  <a:pt x="1562655" y="1477539"/>
                </a:lnTo>
                <a:lnTo>
                  <a:pt x="1568055" y="1469280"/>
                </a:lnTo>
                <a:lnTo>
                  <a:pt x="1572820" y="1460386"/>
                </a:lnTo>
                <a:lnTo>
                  <a:pt x="1577585" y="1451810"/>
                </a:lnTo>
                <a:lnTo>
                  <a:pt x="1581714" y="1442915"/>
                </a:lnTo>
                <a:lnTo>
                  <a:pt x="1585208" y="1433704"/>
                </a:lnTo>
                <a:lnTo>
                  <a:pt x="1588385" y="1424174"/>
                </a:lnTo>
                <a:lnTo>
                  <a:pt x="1591244" y="1414645"/>
                </a:lnTo>
                <a:lnTo>
                  <a:pt x="1593467" y="1404798"/>
                </a:lnTo>
                <a:lnTo>
                  <a:pt x="1595373" y="1394633"/>
                </a:lnTo>
                <a:lnTo>
                  <a:pt x="1596644" y="1384468"/>
                </a:lnTo>
                <a:lnTo>
                  <a:pt x="1597279" y="1373986"/>
                </a:lnTo>
                <a:lnTo>
                  <a:pt x="1597597" y="1363503"/>
                </a:lnTo>
                <a:lnTo>
                  <a:pt x="1597279" y="1353339"/>
                </a:lnTo>
                <a:lnTo>
                  <a:pt x="1596644" y="1342856"/>
                </a:lnTo>
                <a:lnTo>
                  <a:pt x="1595373" y="1332691"/>
                </a:lnTo>
                <a:lnTo>
                  <a:pt x="1593467" y="1322527"/>
                </a:lnTo>
                <a:lnTo>
                  <a:pt x="1591244" y="1312680"/>
                </a:lnTo>
                <a:lnTo>
                  <a:pt x="1588385" y="1302832"/>
                </a:lnTo>
                <a:lnTo>
                  <a:pt x="1585208" y="1293303"/>
                </a:lnTo>
                <a:lnTo>
                  <a:pt x="1581714" y="1284409"/>
                </a:lnTo>
                <a:lnTo>
                  <a:pt x="1577585" y="1275197"/>
                </a:lnTo>
                <a:lnTo>
                  <a:pt x="1572820" y="1266303"/>
                </a:lnTo>
                <a:lnTo>
                  <a:pt x="1568055" y="1258044"/>
                </a:lnTo>
                <a:lnTo>
                  <a:pt x="1562655" y="1249785"/>
                </a:lnTo>
                <a:lnTo>
                  <a:pt x="1557255" y="1241526"/>
                </a:lnTo>
                <a:lnTo>
                  <a:pt x="1551220" y="1233903"/>
                </a:lnTo>
                <a:lnTo>
                  <a:pt x="1544549" y="1226279"/>
                </a:lnTo>
                <a:lnTo>
                  <a:pt x="1537879" y="1219609"/>
                </a:lnTo>
                <a:lnTo>
                  <a:pt x="1531208" y="1212938"/>
                </a:lnTo>
                <a:lnTo>
                  <a:pt x="1523585" y="1206585"/>
                </a:lnTo>
                <a:lnTo>
                  <a:pt x="1515643" y="1199914"/>
                </a:lnTo>
                <a:lnTo>
                  <a:pt x="1507702" y="1194514"/>
                </a:lnTo>
                <a:lnTo>
                  <a:pt x="1499443" y="1189114"/>
                </a:lnTo>
                <a:lnTo>
                  <a:pt x="1491184" y="1184350"/>
                </a:lnTo>
                <a:lnTo>
                  <a:pt x="1482290" y="1179585"/>
                </a:lnTo>
                <a:lnTo>
                  <a:pt x="1473079" y="1175455"/>
                </a:lnTo>
                <a:lnTo>
                  <a:pt x="1464184" y="1172279"/>
                </a:lnTo>
                <a:lnTo>
                  <a:pt x="1454655" y="1168785"/>
                </a:lnTo>
                <a:lnTo>
                  <a:pt x="1444808" y="1166244"/>
                </a:lnTo>
                <a:lnTo>
                  <a:pt x="1435278" y="1164020"/>
                </a:lnTo>
                <a:lnTo>
                  <a:pt x="1425114" y="1162114"/>
                </a:lnTo>
                <a:lnTo>
                  <a:pt x="1414949" y="1160844"/>
                </a:lnTo>
                <a:lnTo>
                  <a:pt x="1404149" y="1159891"/>
                </a:lnTo>
                <a:lnTo>
                  <a:pt x="1393984" y="1159891"/>
                </a:lnTo>
                <a:lnTo>
                  <a:pt x="1383502" y="1159891"/>
                </a:lnTo>
                <a:close/>
                <a:moveTo>
                  <a:pt x="1521201" y="490366"/>
                </a:moveTo>
                <a:lnTo>
                  <a:pt x="1468588" y="1032381"/>
                </a:lnTo>
                <a:lnTo>
                  <a:pt x="1478796" y="1034737"/>
                </a:lnTo>
                <a:lnTo>
                  <a:pt x="1494996" y="1039184"/>
                </a:lnTo>
                <a:lnTo>
                  <a:pt x="1510879" y="1044584"/>
                </a:lnTo>
                <a:lnTo>
                  <a:pt x="1526126" y="1050620"/>
                </a:lnTo>
                <a:lnTo>
                  <a:pt x="1541373" y="1057290"/>
                </a:lnTo>
                <a:lnTo>
                  <a:pt x="1555985" y="1064914"/>
                </a:lnTo>
                <a:lnTo>
                  <a:pt x="1570279" y="1073173"/>
                </a:lnTo>
                <a:lnTo>
                  <a:pt x="1583938" y="1081749"/>
                </a:lnTo>
                <a:lnTo>
                  <a:pt x="1597279" y="1091596"/>
                </a:lnTo>
                <a:lnTo>
                  <a:pt x="1610303" y="1101443"/>
                </a:lnTo>
                <a:lnTo>
                  <a:pt x="1622691" y="1112243"/>
                </a:lnTo>
                <a:lnTo>
                  <a:pt x="1634126" y="1123679"/>
                </a:lnTo>
                <a:lnTo>
                  <a:pt x="1645562" y="1135432"/>
                </a:lnTo>
                <a:lnTo>
                  <a:pt x="1656044" y="1147820"/>
                </a:lnTo>
                <a:lnTo>
                  <a:pt x="1666209" y="1160526"/>
                </a:lnTo>
                <a:lnTo>
                  <a:pt x="1675738" y="1173549"/>
                </a:lnTo>
                <a:lnTo>
                  <a:pt x="1684632" y="1187526"/>
                </a:lnTo>
                <a:lnTo>
                  <a:pt x="1692574" y="1201503"/>
                </a:lnTo>
                <a:lnTo>
                  <a:pt x="1700197" y="1216114"/>
                </a:lnTo>
                <a:lnTo>
                  <a:pt x="1706868" y="1231361"/>
                </a:lnTo>
                <a:lnTo>
                  <a:pt x="1712903" y="1246609"/>
                </a:lnTo>
                <a:lnTo>
                  <a:pt x="1718621" y="1262491"/>
                </a:lnTo>
                <a:lnTo>
                  <a:pt x="1723068" y="1278691"/>
                </a:lnTo>
                <a:lnTo>
                  <a:pt x="1725403" y="1288811"/>
                </a:lnTo>
                <a:lnTo>
                  <a:pt x="2267666" y="1236231"/>
                </a:lnTo>
                <a:lnTo>
                  <a:pt x="2265125" y="1218140"/>
                </a:lnTo>
                <a:lnTo>
                  <a:pt x="2261630" y="1200683"/>
                </a:lnTo>
                <a:lnTo>
                  <a:pt x="2258136" y="1182909"/>
                </a:lnTo>
                <a:lnTo>
                  <a:pt x="2254325" y="1165136"/>
                </a:lnTo>
                <a:lnTo>
                  <a:pt x="2250195" y="1147362"/>
                </a:lnTo>
                <a:lnTo>
                  <a:pt x="2245748" y="1130223"/>
                </a:lnTo>
                <a:lnTo>
                  <a:pt x="2240666" y="1112766"/>
                </a:lnTo>
                <a:lnTo>
                  <a:pt x="2235584" y="1095945"/>
                </a:lnTo>
                <a:lnTo>
                  <a:pt x="2229866" y="1079123"/>
                </a:lnTo>
                <a:lnTo>
                  <a:pt x="2223831" y="1061984"/>
                </a:lnTo>
                <a:lnTo>
                  <a:pt x="2217478" y="1045480"/>
                </a:lnTo>
                <a:lnTo>
                  <a:pt x="2211125" y="1028976"/>
                </a:lnTo>
                <a:lnTo>
                  <a:pt x="2204454" y="1012789"/>
                </a:lnTo>
                <a:lnTo>
                  <a:pt x="2197149" y="996602"/>
                </a:lnTo>
                <a:lnTo>
                  <a:pt x="2189843" y="980732"/>
                </a:lnTo>
                <a:lnTo>
                  <a:pt x="2181902" y="965180"/>
                </a:lnTo>
                <a:lnTo>
                  <a:pt x="2173643" y="949311"/>
                </a:lnTo>
                <a:lnTo>
                  <a:pt x="2165384" y="933759"/>
                </a:lnTo>
                <a:lnTo>
                  <a:pt x="2156490" y="918842"/>
                </a:lnTo>
                <a:lnTo>
                  <a:pt x="2147596" y="903607"/>
                </a:lnTo>
                <a:lnTo>
                  <a:pt x="2138067" y="888690"/>
                </a:lnTo>
                <a:lnTo>
                  <a:pt x="2128855" y="874090"/>
                </a:lnTo>
                <a:lnTo>
                  <a:pt x="2119008" y="859807"/>
                </a:lnTo>
                <a:lnTo>
                  <a:pt x="2108843" y="845525"/>
                </a:lnTo>
                <a:lnTo>
                  <a:pt x="2098361" y="831560"/>
                </a:lnTo>
                <a:lnTo>
                  <a:pt x="2087561" y="817594"/>
                </a:lnTo>
                <a:lnTo>
                  <a:pt x="2076761" y="803947"/>
                </a:lnTo>
                <a:lnTo>
                  <a:pt x="2065644" y="790934"/>
                </a:lnTo>
                <a:lnTo>
                  <a:pt x="2054209" y="777603"/>
                </a:lnTo>
                <a:lnTo>
                  <a:pt x="2042138" y="764591"/>
                </a:lnTo>
                <a:lnTo>
                  <a:pt x="2030385" y="752212"/>
                </a:lnTo>
                <a:lnTo>
                  <a:pt x="2017997" y="739834"/>
                </a:lnTo>
                <a:lnTo>
                  <a:pt x="2005609" y="727456"/>
                </a:lnTo>
                <a:lnTo>
                  <a:pt x="1993221" y="715395"/>
                </a:lnTo>
                <a:lnTo>
                  <a:pt x="1980197" y="703652"/>
                </a:lnTo>
                <a:lnTo>
                  <a:pt x="1966856" y="692226"/>
                </a:lnTo>
                <a:lnTo>
                  <a:pt x="1953833" y="681117"/>
                </a:lnTo>
                <a:lnTo>
                  <a:pt x="1940174" y="670326"/>
                </a:lnTo>
                <a:lnTo>
                  <a:pt x="1926198" y="659535"/>
                </a:lnTo>
                <a:lnTo>
                  <a:pt x="1912221" y="649061"/>
                </a:lnTo>
                <a:lnTo>
                  <a:pt x="1897927" y="638904"/>
                </a:lnTo>
                <a:lnTo>
                  <a:pt x="1883633" y="629065"/>
                </a:lnTo>
                <a:lnTo>
                  <a:pt x="1869022" y="619861"/>
                </a:lnTo>
                <a:lnTo>
                  <a:pt x="1854092" y="610339"/>
                </a:lnTo>
                <a:lnTo>
                  <a:pt x="1838845" y="601452"/>
                </a:lnTo>
                <a:lnTo>
                  <a:pt x="1823916" y="592566"/>
                </a:lnTo>
                <a:lnTo>
                  <a:pt x="1808352" y="584313"/>
                </a:lnTo>
                <a:lnTo>
                  <a:pt x="1792469" y="576061"/>
                </a:lnTo>
                <a:lnTo>
                  <a:pt x="1776905" y="568127"/>
                </a:lnTo>
                <a:lnTo>
                  <a:pt x="1761022" y="560827"/>
                </a:lnTo>
                <a:lnTo>
                  <a:pt x="1744823" y="553527"/>
                </a:lnTo>
                <a:lnTo>
                  <a:pt x="1728623" y="546862"/>
                </a:lnTo>
                <a:lnTo>
                  <a:pt x="1712105" y="540514"/>
                </a:lnTo>
                <a:lnTo>
                  <a:pt x="1695588" y="534166"/>
                </a:lnTo>
                <a:lnTo>
                  <a:pt x="1678435" y="528136"/>
                </a:lnTo>
                <a:lnTo>
                  <a:pt x="1661600" y="522740"/>
                </a:lnTo>
                <a:lnTo>
                  <a:pt x="1644765" y="517344"/>
                </a:lnTo>
                <a:lnTo>
                  <a:pt x="1627294" y="512584"/>
                </a:lnTo>
                <a:lnTo>
                  <a:pt x="1610141" y="507823"/>
                </a:lnTo>
                <a:lnTo>
                  <a:pt x="1592671" y="503697"/>
                </a:lnTo>
                <a:lnTo>
                  <a:pt x="1574883" y="499888"/>
                </a:lnTo>
                <a:lnTo>
                  <a:pt x="1557095" y="496397"/>
                </a:lnTo>
                <a:lnTo>
                  <a:pt x="1539306" y="492905"/>
                </a:lnTo>
                <a:lnTo>
                  <a:pt x="1521201" y="490366"/>
                </a:lnTo>
                <a:close/>
                <a:moveTo>
                  <a:pt x="1266450" y="490366"/>
                </a:moveTo>
                <a:lnTo>
                  <a:pt x="1248344" y="492905"/>
                </a:lnTo>
                <a:lnTo>
                  <a:pt x="1230556" y="496397"/>
                </a:lnTo>
                <a:lnTo>
                  <a:pt x="1212768" y="499888"/>
                </a:lnTo>
                <a:lnTo>
                  <a:pt x="1195297" y="503697"/>
                </a:lnTo>
                <a:lnTo>
                  <a:pt x="1177509" y="507823"/>
                </a:lnTo>
                <a:lnTo>
                  <a:pt x="1160039" y="512584"/>
                </a:lnTo>
                <a:lnTo>
                  <a:pt x="1142886" y="517344"/>
                </a:lnTo>
                <a:lnTo>
                  <a:pt x="1126051" y="522740"/>
                </a:lnTo>
                <a:lnTo>
                  <a:pt x="1108898" y="528136"/>
                </a:lnTo>
                <a:lnTo>
                  <a:pt x="1092063" y="534166"/>
                </a:lnTo>
                <a:lnTo>
                  <a:pt x="1075545" y="540514"/>
                </a:lnTo>
                <a:lnTo>
                  <a:pt x="1059028" y="546862"/>
                </a:lnTo>
                <a:lnTo>
                  <a:pt x="1042827" y="553527"/>
                </a:lnTo>
                <a:lnTo>
                  <a:pt x="1026627" y="560827"/>
                </a:lnTo>
                <a:lnTo>
                  <a:pt x="1010745" y="568127"/>
                </a:lnTo>
                <a:lnTo>
                  <a:pt x="994863" y="576061"/>
                </a:lnTo>
                <a:lnTo>
                  <a:pt x="978981" y="584313"/>
                </a:lnTo>
                <a:lnTo>
                  <a:pt x="963734" y="592566"/>
                </a:lnTo>
                <a:lnTo>
                  <a:pt x="948487" y="601452"/>
                </a:lnTo>
                <a:lnTo>
                  <a:pt x="933558" y="610339"/>
                </a:lnTo>
                <a:lnTo>
                  <a:pt x="918946" y="619861"/>
                </a:lnTo>
                <a:lnTo>
                  <a:pt x="904334" y="629065"/>
                </a:lnTo>
                <a:lnTo>
                  <a:pt x="889405" y="638904"/>
                </a:lnTo>
                <a:lnTo>
                  <a:pt x="875429" y="649061"/>
                </a:lnTo>
                <a:lnTo>
                  <a:pt x="861135" y="659535"/>
                </a:lnTo>
                <a:lnTo>
                  <a:pt x="847794" y="670326"/>
                </a:lnTo>
                <a:lnTo>
                  <a:pt x="833817" y="681117"/>
                </a:lnTo>
                <a:lnTo>
                  <a:pt x="820476" y="692226"/>
                </a:lnTo>
                <a:lnTo>
                  <a:pt x="807453" y="703652"/>
                </a:lnTo>
                <a:lnTo>
                  <a:pt x="794747" y="715395"/>
                </a:lnTo>
                <a:lnTo>
                  <a:pt x="781723" y="727456"/>
                </a:lnTo>
                <a:lnTo>
                  <a:pt x="769335" y="739834"/>
                </a:lnTo>
                <a:lnTo>
                  <a:pt x="757265" y="752212"/>
                </a:lnTo>
                <a:lnTo>
                  <a:pt x="745194" y="764591"/>
                </a:lnTo>
                <a:lnTo>
                  <a:pt x="733759" y="777603"/>
                </a:lnTo>
                <a:lnTo>
                  <a:pt x="722006" y="790934"/>
                </a:lnTo>
                <a:lnTo>
                  <a:pt x="710571" y="803947"/>
                </a:lnTo>
                <a:lnTo>
                  <a:pt x="699771" y="817594"/>
                </a:lnTo>
                <a:lnTo>
                  <a:pt x="689289" y="831560"/>
                </a:lnTo>
                <a:lnTo>
                  <a:pt x="678807" y="845525"/>
                </a:lnTo>
                <a:lnTo>
                  <a:pt x="668960" y="859807"/>
                </a:lnTo>
                <a:lnTo>
                  <a:pt x="658795" y="874090"/>
                </a:lnTo>
                <a:lnTo>
                  <a:pt x="649266" y="888690"/>
                </a:lnTo>
                <a:lnTo>
                  <a:pt x="640054" y="903607"/>
                </a:lnTo>
                <a:lnTo>
                  <a:pt x="630842" y="918842"/>
                </a:lnTo>
                <a:lnTo>
                  <a:pt x="622266" y="933759"/>
                </a:lnTo>
                <a:lnTo>
                  <a:pt x="614007" y="949311"/>
                </a:lnTo>
                <a:lnTo>
                  <a:pt x="605748" y="965180"/>
                </a:lnTo>
                <a:lnTo>
                  <a:pt x="598125" y="980732"/>
                </a:lnTo>
                <a:lnTo>
                  <a:pt x="590501" y="996602"/>
                </a:lnTo>
                <a:lnTo>
                  <a:pt x="583513" y="1012789"/>
                </a:lnTo>
                <a:lnTo>
                  <a:pt x="576207" y="1028976"/>
                </a:lnTo>
                <a:lnTo>
                  <a:pt x="569854" y="1045480"/>
                </a:lnTo>
                <a:lnTo>
                  <a:pt x="563502" y="1061984"/>
                </a:lnTo>
                <a:lnTo>
                  <a:pt x="557784" y="1079123"/>
                </a:lnTo>
                <a:lnTo>
                  <a:pt x="552066" y="1095945"/>
                </a:lnTo>
                <a:lnTo>
                  <a:pt x="546984" y="1112766"/>
                </a:lnTo>
                <a:lnTo>
                  <a:pt x="541902" y="1130223"/>
                </a:lnTo>
                <a:lnTo>
                  <a:pt x="537455" y="1147362"/>
                </a:lnTo>
                <a:lnTo>
                  <a:pt x="533325" y="1165136"/>
                </a:lnTo>
                <a:lnTo>
                  <a:pt x="529196" y="1182909"/>
                </a:lnTo>
                <a:lnTo>
                  <a:pt x="526019" y="1200683"/>
                </a:lnTo>
                <a:lnTo>
                  <a:pt x="522843" y="1218140"/>
                </a:lnTo>
                <a:lnTo>
                  <a:pt x="519984" y="1236231"/>
                </a:lnTo>
                <a:lnTo>
                  <a:pt x="1062444" y="1288803"/>
                </a:lnTo>
                <a:lnTo>
                  <a:pt x="1064583" y="1278691"/>
                </a:lnTo>
                <a:lnTo>
                  <a:pt x="1069347" y="1262491"/>
                </a:lnTo>
                <a:lnTo>
                  <a:pt x="1074747" y="1246609"/>
                </a:lnTo>
                <a:lnTo>
                  <a:pt x="1080783" y="1231361"/>
                </a:lnTo>
                <a:lnTo>
                  <a:pt x="1087771" y="1216114"/>
                </a:lnTo>
                <a:lnTo>
                  <a:pt x="1095077" y="1201503"/>
                </a:lnTo>
                <a:lnTo>
                  <a:pt x="1103336" y="1187526"/>
                </a:lnTo>
                <a:lnTo>
                  <a:pt x="1112230" y="1173549"/>
                </a:lnTo>
                <a:lnTo>
                  <a:pt x="1121442" y="1160526"/>
                </a:lnTo>
                <a:lnTo>
                  <a:pt x="1131606" y="1147185"/>
                </a:lnTo>
                <a:lnTo>
                  <a:pt x="1142407" y="1135432"/>
                </a:lnTo>
                <a:lnTo>
                  <a:pt x="1153524" y="1123361"/>
                </a:lnTo>
                <a:lnTo>
                  <a:pt x="1165595" y="1112243"/>
                </a:lnTo>
                <a:lnTo>
                  <a:pt x="1177665" y="1101443"/>
                </a:lnTo>
                <a:lnTo>
                  <a:pt x="1190689" y="1091279"/>
                </a:lnTo>
                <a:lnTo>
                  <a:pt x="1204030" y="1081749"/>
                </a:lnTo>
                <a:lnTo>
                  <a:pt x="1218007" y="1073173"/>
                </a:lnTo>
                <a:lnTo>
                  <a:pt x="1231983" y="1064914"/>
                </a:lnTo>
                <a:lnTo>
                  <a:pt x="1246595" y="1057290"/>
                </a:lnTo>
                <a:lnTo>
                  <a:pt x="1261525" y="1050620"/>
                </a:lnTo>
                <a:lnTo>
                  <a:pt x="1277089" y="1044584"/>
                </a:lnTo>
                <a:lnTo>
                  <a:pt x="1292972" y="1039184"/>
                </a:lnTo>
                <a:lnTo>
                  <a:pt x="1309172" y="1034737"/>
                </a:lnTo>
                <a:lnTo>
                  <a:pt x="1319052" y="1032267"/>
                </a:lnTo>
                <a:lnTo>
                  <a:pt x="1266450" y="490366"/>
                </a:lnTo>
                <a:close/>
                <a:moveTo>
                  <a:pt x="1094286" y="0"/>
                </a:moveTo>
                <a:lnTo>
                  <a:pt x="1100957" y="0"/>
                </a:lnTo>
                <a:lnTo>
                  <a:pt x="1107627" y="952"/>
                </a:lnTo>
                <a:lnTo>
                  <a:pt x="1113980" y="2539"/>
                </a:lnTo>
                <a:lnTo>
                  <a:pt x="1120333" y="4761"/>
                </a:lnTo>
                <a:lnTo>
                  <a:pt x="1126368" y="7300"/>
                </a:lnTo>
                <a:lnTo>
                  <a:pt x="1132086" y="10791"/>
                </a:lnTo>
                <a:lnTo>
                  <a:pt x="1137168" y="14600"/>
                </a:lnTo>
                <a:lnTo>
                  <a:pt x="1142568" y="18726"/>
                </a:lnTo>
                <a:lnTo>
                  <a:pt x="1147015" y="23487"/>
                </a:lnTo>
                <a:lnTo>
                  <a:pt x="1151145" y="28882"/>
                </a:lnTo>
                <a:lnTo>
                  <a:pt x="1154956" y="34595"/>
                </a:lnTo>
                <a:lnTo>
                  <a:pt x="1157815" y="40943"/>
                </a:lnTo>
                <a:lnTo>
                  <a:pt x="1160674" y="47291"/>
                </a:lnTo>
                <a:lnTo>
                  <a:pt x="1231191" y="266290"/>
                </a:lnTo>
                <a:lnTo>
                  <a:pt x="1251203" y="263433"/>
                </a:lnTo>
                <a:lnTo>
                  <a:pt x="1271532" y="261211"/>
                </a:lnTo>
                <a:lnTo>
                  <a:pt x="1291544" y="258990"/>
                </a:lnTo>
                <a:lnTo>
                  <a:pt x="1311873" y="257403"/>
                </a:lnTo>
                <a:lnTo>
                  <a:pt x="1332202" y="256133"/>
                </a:lnTo>
                <a:lnTo>
                  <a:pt x="1352531" y="255181"/>
                </a:lnTo>
                <a:lnTo>
                  <a:pt x="1373178" y="254546"/>
                </a:lnTo>
                <a:lnTo>
                  <a:pt x="1393825" y="254546"/>
                </a:lnTo>
                <a:lnTo>
                  <a:pt x="1414154" y="254546"/>
                </a:lnTo>
                <a:lnTo>
                  <a:pt x="1435119" y="255181"/>
                </a:lnTo>
                <a:lnTo>
                  <a:pt x="1455448" y="256133"/>
                </a:lnTo>
                <a:lnTo>
                  <a:pt x="1475778" y="257403"/>
                </a:lnTo>
                <a:lnTo>
                  <a:pt x="1496107" y="258990"/>
                </a:lnTo>
                <a:lnTo>
                  <a:pt x="1515801" y="261211"/>
                </a:lnTo>
                <a:lnTo>
                  <a:pt x="1536130" y="263433"/>
                </a:lnTo>
                <a:lnTo>
                  <a:pt x="1556142" y="266290"/>
                </a:lnTo>
                <a:lnTo>
                  <a:pt x="1627294" y="47291"/>
                </a:lnTo>
                <a:lnTo>
                  <a:pt x="1629835" y="40626"/>
                </a:lnTo>
                <a:lnTo>
                  <a:pt x="1633012" y="34595"/>
                </a:lnTo>
                <a:lnTo>
                  <a:pt x="1636823" y="28882"/>
                </a:lnTo>
                <a:lnTo>
                  <a:pt x="1640953" y="23487"/>
                </a:lnTo>
                <a:lnTo>
                  <a:pt x="1645400" y="18726"/>
                </a:lnTo>
                <a:lnTo>
                  <a:pt x="1650164" y="14600"/>
                </a:lnTo>
                <a:lnTo>
                  <a:pt x="1655882" y="10474"/>
                </a:lnTo>
                <a:lnTo>
                  <a:pt x="1661600" y="7300"/>
                </a:lnTo>
                <a:lnTo>
                  <a:pt x="1667635" y="4761"/>
                </a:lnTo>
                <a:lnTo>
                  <a:pt x="1673670" y="2539"/>
                </a:lnTo>
                <a:lnTo>
                  <a:pt x="1680023" y="952"/>
                </a:lnTo>
                <a:lnTo>
                  <a:pt x="1686694" y="0"/>
                </a:lnTo>
                <a:lnTo>
                  <a:pt x="1693682" y="0"/>
                </a:lnTo>
                <a:lnTo>
                  <a:pt x="1700352" y="317"/>
                </a:lnTo>
                <a:lnTo>
                  <a:pt x="1707023" y="1270"/>
                </a:lnTo>
                <a:lnTo>
                  <a:pt x="1714011" y="2857"/>
                </a:lnTo>
                <a:lnTo>
                  <a:pt x="1934774" y="75221"/>
                </a:lnTo>
                <a:lnTo>
                  <a:pt x="1941762" y="77443"/>
                </a:lnTo>
                <a:lnTo>
                  <a:pt x="1947798" y="80617"/>
                </a:lnTo>
                <a:lnTo>
                  <a:pt x="1953833" y="84108"/>
                </a:lnTo>
                <a:lnTo>
                  <a:pt x="1958915" y="88234"/>
                </a:lnTo>
                <a:lnTo>
                  <a:pt x="1963997" y="93312"/>
                </a:lnTo>
                <a:lnTo>
                  <a:pt x="1968127" y="98073"/>
                </a:lnTo>
                <a:lnTo>
                  <a:pt x="1971621" y="103469"/>
                </a:lnTo>
                <a:lnTo>
                  <a:pt x="1975115" y="108864"/>
                </a:lnTo>
                <a:lnTo>
                  <a:pt x="1977656" y="114895"/>
                </a:lnTo>
                <a:lnTo>
                  <a:pt x="1980197" y="121243"/>
                </a:lnTo>
                <a:lnTo>
                  <a:pt x="1981468" y="127908"/>
                </a:lnTo>
                <a:lnTo>
                  <a:pt x="1982421" y="134573"/>
                </a:lnTo>
                <a:lnTo>
                  <a:pt x="1982738" y="141238"/>
                </a:lnTo>
                <a:lnTo>
                  <a:pt x="1981786" y="148221"/>
                </a:lnTo>
                <a:lnTo>
                  <a:pt x="1980833" y="154886"/>
                </a:lnTo>
                <a:lnTo>
                  <a:pt x="1979244" y="161551"/>
                </a:lnTo>
                <a:lnTo>
                  <a:pt x="1907774" y="380550"/>
                </a:lnTo>
                <a:lnTo>
                  <a:pt x="1925880" y="390389"/>
                </a:lnTo>
                <a:lnTo>
                  <a:pt x="1943986" y="400228"/>
                </a:lnTo>
                <a:lnTo>
                  <a:pt x="1961456" y="410702"/>
                </a:lnTo>
                <a:lnTo>
                  <a:pt x="1978927" y="421175"/>
                </a:lnTo>
                <a:lnTo>
                  <a:pt x="1996397" y="431967"/>
                </a:lnTo>
                <a:lnTo>
                  <a:pt x="2013232" y="443393"/>
                </a:lnTo>
                <a:lnTo>
                  <a:pt x="2029750" y="454501"/>
                </a:lnTo>
                <a:lnTo>
                  <a:pt x="2046585" y="466562"/>
                </a:lnTo>
                <a:lnTo>
                  <a:pt x="2062785" y="478623"/>
                </a:lnTo>
                <a:lnTo>
                  <a:pt x="2078985" y="491001"/>
                </a:lnTo>
                <a:lnTo>
                  <a:pt x="2094867" y="503697"/>
                </a:lnTo>
                <a:lnTo>
                  <a:pt x="2110432" y="516709"/>
                </a:lnTo>
                <a:lnTo>
                  <a:pt x="2125679" y="529723"/>
                </a:lnTo>
                <a:lnTo>
                  <a:pt x="2140925" y="543370"/>
                </a:lnTo>
                <a:lnTo>
                  <a:pt x="2155855" y="557335"/>
                </a:lnTo>
                <a:lnTo>
                  <a:pt x="2170466" y="571301"/>
                </a:lnTo>
                <a:lnTo>
                  <a:pt x="2357242" y="435775"/>
                </a:lnTo>
                <a:lnTo>
                  <a:pt x="2362959" y="431967"/>
                </a:lnTo>
                <a:lnTo>
                  <a:pt x="2369312" y="428793"/>
                </a:lnTo>
                <a:lnTo>
                  <a:pt x="2375347" y="426571"/>
                </a:lnTo>
                <a:lnTo>
                  <a:pt x="2382018" y="424667"/>
                </a:lnTo>
                <a:lnTo>
                  <a:pt x="2388371" y="423397"/>
                </a:lnTo>
                <a:lnTo>
                  <a:pt x="2395041" y="422762"/>
                </a:lnTo>
                <a:lnTo>
                  <a:pt x="2401712" y="422762"/>
                </a:lnTo>
                <a:lnTo>
                  <a:pt x="2408065" y="423397"/>
                </a:lnTo>
                <a:lnTo>
                  <a:pt x="2414418" y="424984"/>
                </a:lnTo>
                <a:lnTo>
                  <a:pt x="2420770" y="426888"/>
                </a:lnTo>
                <a:lnTo>
                  <a:pt x="2426806" y="429428"/>
                </a:lnTo>
                <a:lnTo>
                  <a:pt x="2432841" y="432601"/>
                </a:lnTo>
                <a:lnTo>
                  <a:pt x="2438559" y="436093"/>
                </a:lnTo>
                <a:lnTo>
                  <a:pt x="2443959" y="440854"/>
                </a:lnTo>
                <a:lnTo>
                  <a:pt x="2448406" y="445614"/>
                </a:lnTo>
                <a:lnTo>
                  <a:pt x="2452853" y="451327"/>
                </a:lnTo>
                <a:lnTo>
                  <a:pt x="2589757" y="638904"/>
                </a:lnTo>
                <a:lnTo>
                  <a:pt x="2593569" y="644935"/>
                </a:lnTo>
                <a:lnTo>
                  <a:pt x="2596746" y="650965"/>
                </a:lnTo>
                <a:lnTo>
                  <a:pt x="2599287" y="657313"/>
                </a:lnTo>
                <a:lnTo>
                  <a:pt x="2601193" y="663661"/>
                </a:lnTo>
                <a:lnTo>
                  <a:pt x="2602463" y="670326"/>
                </a:lnTo>
                <a:lnTo>
                  <a:pt x="2602781" y="676991"/>
                </a:lnTo>
                <a:lnTo>
                  <a:pt x="2602781" y="683656"/>
                </a:lnTo>
                <a:lnTo>
                  <a:pt x="2601828" y="690004"/>
                </a:lnTo>
                <a:lnTo>
                  <a:pt x="2600557" y="696352"/>
                </a:lnTo>
                <a:lnTo>
                  <a:pt x="2598652" y="703017"/>
                </a:lnTo>
                <a:lnTo>
                  <a:pt x="2596428" y="709047"/>
                </a:lnTo>
                <a:lnTo>
                  <a:pt x="2592934" y="715078"/>
                </a:lnTo>
                <a:lnTo>
                  <a:pt x="2589122" y="720473"/>
                </a:lnTo>
                <a:lnTo>
                  <a:pt x="2584993" y="725869"/>
                </a:lnTo>
                <a:lnTo>
                  <a:pt x="2580228" y="730630"/>
                </a:lnTo>
                <a:lnTo>
                  <a:pt x="2574828" y="734756"/>
                </a:lnTo>
                <a:lnTo>
                  <a:pt x="2388053" y="870281"/>
                </a:lnTo>
                <a:lnTo>
                  <a:pt x="2396629" y="888372"/>
                </a:lnTo>
                <a:lnTo>
                  <a:pt x="2405524" y="906781"/>
                </a:lnTo>
                <a:lnTo>
                  <a:pt x="2413465" y="925189"/>
                </a:lnTo>
                <a:lnTo>
                  <a:pt x="2421088" y="943598"/>
                </a:lnTo>
                <a:lnTo>
                  <a:pt x="2428712" y="962324"/>
                </a:lnTo>
                <a:lnTo>
                  <a:pt x="2436017" y="981367"/>
                </a:lnTo>
                <a:lnTo>
                  <a:pt x="2442688" y="1000411"/>
                </a:lnTo>
                <a:lnTo>
                  <a:pt x="2449041" y="1019454"/>
                </a:lnTo>
                <a:lnTo>
                  <a:pt x="2455394" y="1039132"/>
                </a:lnTo>
                <a:lnTo>
                  <a:pt x="2461111" y="1058810"/>
                </a:lnTo>
                <a:lnTo>
                  <a:pt x="2466829" y="1078171"/>
                </a:lnTo>
                <a:lnTo>
                  <a:pt x="2471594" y="1098167"/>
                </a:lnTo>
                <a:lnTo>
                  <a:pt x="2476676" y="1118162"/>
                </a:lnTo>
                <a:lnTo>
                  <a:pt x="2480805" y="1138158"/>
                </a:lnTo>
                <a:lnTo>
                  <a:pt x="2484935" y="1158470"/>
                </a:lnTo>
                <a:lnTo>
                  <a:pt x="2488746" y="1178783"/>
                </a:lnTo>
                <a:lnTo>
                  <a:pt x="2718721" y="1178783"/>
                </a:lnTo>
                <a:lnTo>
                  <a:pt x="2725709" y="1179101"/>
                </a:lnTo>
                <a:lnTo>
                  <a:pt x="2732698" y="1180370"/>
                </a:lnTo>
                <a:lnTo>
                  <a:pt x="2739368" y="1181640"/>
                </a:lnTo>
                <a:lnTo>
                  <a:pt x="2745403" y="1184496"/>
                </a:lnTo>
                <a:lnTo>
                  <a:pt x="2751439" y="1187035"/>
                </a:lnTo>
                <a:lnTo>
                  <a:pt x="2757156" y="1190527"/>
                </a:lnTo>
                <a:lnTo>
                  <a:pt x="2762239" y="1194653"/>
                </a:lnTo>
                <a:lnTo>
                  <a:pt x="2767321" y="1199096"/>
                </a:lnTo>
                <a:lnTo>
                  <a:pt x="2771768" y="1203857"/>
                </a:lnTo>
                <a:lnTo>
                  <a:pt x="2775897" y="1209253"/>
                </a:lnTo>
                <a:lnTo>
                  <a:pt x="2779391" y="1214966"/>
                </a:lnTo>
                <a:lnTo>
                  <a:pt x="2782250" y="1220361"/>
                </a:lnTo>
                <a:lnTo>
                  <a:pt x="2784474" y="1226709"/>
                </a:lnTo>
                <a:lnTo>
                  <a:pt x="2786062" y="1233692"/>
                </a:lnTo>
                <a:lnTo>
                  <a:pt x="2787015" y="1240357"/>
                </a:lnTo>
                <a:lnTo>
                  <a:pt x="2787650" y="1247022"/>
                </a:lnTo>
                <a:lnTo>
                  <a:pt x="2787650" y="1479986"/>
                </a:lnTo>
                <a:lnTo>
                  <a:pt x="2787015" y="1486651"/>
                </a:lnTo>
                <a:lnTo>
                  <a:pt x="2786380" y="1493951"/>
                </a:lnTo>
                <a:lnTo>
                  <a:pt x="2784474" y="1500299"/>
                </a:lnTo>
                <a:lnTo>
                  <a:pt x="2782250" y="1506646"/>
                </a:lnTo>
                <a:lnTo>
                  <a:pt x="2779391" y="1512677"/>
                </a:lnTo>
                <a:lnTo>
                  <a:pt x="2775897" y="1518390"/>
                </a:lnTo>
                <a:lnTo>
                  <a:pt x="2771768" y="1523785"/>
                </a:lnTo>
                <a:lnTo>
                  <a:pt x="2767639" y="1528546"/>
                </a:lnTo>
                <a:lnTo>
                  <a:pt x="2762556" y="1532672"/>
                </a:lnTo>
                <a:lnTo>
                  <a:pt x="2757156" y="1536798"/>
                </a:lnTo>
                <a:lnTo>
                  <a:pt x="2751439" y="1540290"/>
                </a:lnTo>
                <a:lnTo>
                  <a:pt x="2745403" y="1543146"/>
                </a:lnTo>
                <a:lnTo>
                  <a:pt x="2739368" y="1545368"/>
                </a:lnTo>
                <a:lnTo>
                  <a:pt x="2732698" y="1546955"/>
                </a:lnTo>
                <a:lnTo>
                  <a:pt x="2725709" y="1548224"/>
                </a:lnTo>
                <a:lnTo>
                  <a:pt x="2719039" y="1548542"/>
                </a:lnTo>
                <a:lnTo>
                  <a:pt x="2488746" y="1548542"/>
                </a:lnTo>
                <a:lnTo>
                  <a:pt x="2484935" y="1568855"/>
                </a:lnTo>
                <a:lnTo>
                  <a:pt x="2480805" y="1589168"/>
                </a:lnTo>
                <a:lnTo>
                  <a:pt x="2476676" y="1609163"/>
                </a:lnTo>
                <a:lnTo>
                  <a:pt x="2471594" y="1629476"/>
                </a:lnTo>
                <a:lnTo>
                  <a:pt x="2466829" y="1648837"/>
                </a:lnTo>
                <a:lnTo>
                  <a:pt x="2461111" y="1668832"/>
                </a:lnTo>
                <a:lnTo>
                  <a:pt x="2455394" y="1688510"/>
                </a:lnTo>
                <a:lnTo>
                  <a:pt x="2449041" y="1707554"/>
                </a:lnTo>
                <a:lnTo>
                  <a:pt x="2442688" y="1726914"/>
                </a:lnTo>
                <a:lnTo>
                  <a:pt x="2436017" y="1745958"/>
                </a:lnTo>
                <a:lnTo>
                  <a:pt x="2428712" y="1764684"/>
                </a:lnTo>
                <a:lnTo>
                  <a:pt x="2421088" y="1783410"/>
                </a:lnTo>
                <a:lnTo>
                  <a:pt x="2413465" y="1802453"/>
                </a:lnTo>
                <a:lnTo>
                  <a:pt x="2405524" y="1820862"/>
                </a:lnTo>
                <a:lnTo>
                  <a:pt x="2396629" y="1838953"/>
                </a:lnTo>
                <a:lnTo>
                  <a:pt x="2388053" y="1857044"/>
                </a:lnTo>
                <a:lnTo>
                  <a:pt x="2574828" y="1992252"/>
                </a:lnTo>
                <a:lnTo>
                  <a:pt x="2580228" y="1996378"/>
                </a:lnTo>
                <a:lnTo>
                  <a:pt x="2584993" y="2001456"/>
                </a:lnTo>
                <a:lnTo>
                  <a:pt x="2589122" y="2006534"/>
                </a:lnTo>
                <a:lnTo>
                  <a:pt x="2592934" y="2012247"/>
                </a:lnTo>
                <a:lnTo>
                  <a:pt x="2596428" y="2018278"/>
                </a:lnTo>
                <a:lnTo>
                  <a:pt x="2598652" y="2024308"/>
                </a:lnTo>
                <a:lnTo>
                  <a:pt x="2600557" y="2030656"/>
                </a:lnTo>
                <a:lnTo>
                  <a:pt x="2601828" y="2037004"/>
                </a:lnTo>
                <a:lnTo>
                  <a:pt x="2602781" y="2043352"/>
                </a:lnTo>
                <a:lnTo>
                  <a:pt x="2602781" y="2050334"/>
                </a:lnTo>
                <a:lnTo>
                  <a:pt x="2602463" y="2056682"/>
                </a:lnTo>
                <a:lnTo>
                  <a:pt x="2601193" y="2063347"/>
                </a:lnTo>
                <a:lnTo>
                  <a:pt x="2599287" y="2069695"/>
                </a:lnTo>
                <a:lnTo>
                  <a:pt x="2596746" y="2076360"/>
                </a:lnTo>
                <a:lnTo>
                  <a:pt x="2593569" y="2082073"/>
                </a:lnTo>
                <a:lnTo>
                  <a:pt x="2589757" y="2087786"/>
                </a:lnTo>
                <a:lnTo>
                  <a:pt x="2452853" y="2276315"/>
                </a:lnTo>
                <a:lnTo>
                  <a:pt x="2448406" y="2281711"/>
                </a:lnTo>
                <a:lnTo>
                  <a:pt x="2443959" y="2286472"/>
                </a:lnTo>
                <a:lnTo>
                  <a:pt x="2438559" y="2290915"/>
                </a:lnTo>
                <a:lnTo>
                  <a:pt x="2432841" y="2294406"/>
                </a:lnTo>
                <a:lnTo>
                  <a:pt x="2426806" y="2297898"/>
                </a:lnTo>
                <a:lnTo>
                  <a:pt x="2420770" y="2300437"/>
                </a:lnTo>
                <a:lnTo>
                  <a:pt x="2414418" y="2302341"/>
                </a:lnTo>
                <a:lnTo>
                  <a:pt x="2408065" y="2303293"/>
                </a:lnTo>
                <a:lnTo>
                  <a:pt x="2401712" y="2304245"/>
                </a:lnTo>
                <a:lnTo>
                  <a:pt x="2395041" y="2304563"/>
                </a:lnTo>
                <a:lnTo>
                  <a:pt x="2388371" y="2303611"/>
                </a:lnTo>
                <a:lnTo>
                  <a:pt x="2381700" y="2302658"/>
                </a:lnTo>
                <a:lnTo>
                  <a:pt x="2375347" y="2300754"/>
                </a:lnTo>
                <a:lnTo>
                  <a:pt x="2368994" y="2298532"/>
                </a:lnTo>
                <a:lnTo>
                  <a:pt x="2362959" y="2295041"/>
                </a:lnTo>
                <a:lnTo>
                  <a:pt x="2357242" y="2291232"/>
                </a:lnTo>
                <a:lnTo>
                  <a:pt x="2170466" y="2156025"/>
                </a:lnTo>
                <a:lnTo>
                  <a:pt x="2155855" y="2170307"/>
                </a:lnTo>
                <a:lnTo>
                  <a:pt x="2140925" y="2183638"/>
                </a:lnTo>
                <a:lnTo>
                  <a:pt x="2125679" y="2197285"/>
                </a:lnTo>
                <a:lnTo>
                  <a:pt x="2110432" y="2210616"/>
                </a:lnTo>
                <a:lnTo>
                  <a:pt x="2094867" y="2223629"/>
                </a:lnTo>
                <a:lnTo>
                  <a:pt x="2078985" y="2236007"/>
                </a:lnTo>
                <a:lnTo>
                  <a:pt x="2062785" y="2248385"/>
                </a:lnTo>
                <a:lnTo>
                  <a:pt x="2046585" y="2260446"/>
                </a:lnTo>
                <a:lnTo>
                  <a:pt x="2030068" y="2272506"/>
                </a:lnTo>
                <a:lnTo>
                  <a:pt x="2013232" y="2283932"/>
                </a:lnTo>
                <a:lnTo>
                  <a:pt x="1996397" y="2295041"/>
                </a:lnTo>
                <a:lnTo>
                  <a:pt x="1978927" y="2306150"/>
                </a:lnTo>
                <a:lnTo>
                  <a:pt x="1961456" y="2316624"/>
                </a:lnTo>
                <a:lnTo>
                  <a:pt x="1943986" y="2327097"/>
                </a:lnTo>
                <a:lnTo>
                  <a:pt x="1925880" y="2336936"/>
                </a:lnTo>
                <a:lnTo>
                  <a:pt x="1907774" y="2346776"/>
                </a:lnTo>
                <a:lnTo>
                  <a:pt x="1979244" y="2565457"/>
                </a:lnTo>
                <a:lnTo>
                  <a:pt x="1980833" y="2572439"/>
                </a:lnTo>
                <a:lnTo>
                  <a:pt x="1981786" y="2579422"/>
                </a:lnTo>
                <a:lnTo>
                  <a:pt x="1982738" y="2586404"/>
                </a:lnTo>
                <a:lnTo>
                  <a:pt x="1982421" y="2592752"/>
                </a:lnTo>
                <a:lnTo>
                  <a:pt x="1981468" y="2599417"/>
                </a:lnTo>
                <a:lnTo>
                  <a:pt x="1980197" y="2605765"/>
                </a:lnTo>
                <a:lnTo>
                  <a:pt x="1977656" y="2612113"/>
                </a:lnTo>
                <a:lnTo>
                  <a:pt x="1975115" y="2618143"/>
                </a:lnTo>
                <a:lnTo>
                  <a:pt x="1971621" y="2623856"/>
                </a:lnTo>
                <a:lnTo>
                  <a:pt x="1968127" y="2629252"/>
                </a:lnTo>
                <a:lnTo>
                  <a:pt x="1963997" y="2634013"/>
                </a:lnTo>
                <a:lnTo>
                  <a:pt x="1958915" y="2638774"/>
                </a:lnTo>
                <a:lnTo>
                  <a:pt x="1953833" y="2642900"/>
                </a:lnTo>
                <a:lnTo>
                  <a:pt x="1948115" y="2646391"/>
                </a:lnTo>
                <a:lnTo>
                  <a:pt x="1941762" y="2649565"/>
                </a:lnTo>
                <a:lnTo>
                  <a:pt x="1935409" y="2652104"/>
                </a:lnTo>
                <a:lnTo>
                  <a:pt x="1714011" y="2724151"/>
                </a:lnTo>
                <a:lnTo>
                  <a:pt x="1707023" y="2725738"/>
                </a:lnTo>
                <a:lnTo>
                  <a:pt x="1700352" y="2727008"/>
                </a:lnTo>
                <a:lnTo>
                  <a:pt x="1693682" y="2727325"/>
                </a:lnTo>
                <a:lnTo>
                  <a:pt x="1686694" y="2727325"/>
                </a:lnTo>
                <a:lnTo>
                  <a:pt x="1680023" y="2726056"/>
                </a:lnTo>
                <a:lnTo>
                  <a:pt x="1673670" y="2724786"/>
                </a:lnTo>
                <a:lnTo>
                  <a:pt x="1667635" y="2722564"/>
                </a:lnTo>
                <a:lnTo>
                  <a:pt x="1661600" y="2719708"/>
                </a:lnTo>
                <a:lnTo>
                  <a:pt x="1655564" y="2716851"/>
                </a:lnTo>
                <a:lnTo>
                  <a:pt x="1650164" y="2712725"/>
                </a:lnTo>
                <a:lnTo>
                  <a:pt x="1645400" y="2708599"/>
                </a:lnTo>
                <a:lnTo>
                  <a:pt x="1640953" y="2703521"/>
                </a:lnTo>
                <a:lnTo>
                  <a:pt x="1636823" y="2698443"/>
                </a:lnTo>
                <a:lnTo>
                  <a:pt x="1633012" y="2692730"/>
                </a:lnTo>
                <a:lnTo>
                  <a:pt x="1629835" y="2686382"/>
                </a:lnTo>
                <a:lnTo>
                  <a:pt x="1627294" y="2680034"/>
                </a:lnTo>
                <a:lnTo>
                  <a:pt x="1556142" y="2460718"/>
                </a:lnTo>
                <a:lnTo>
                  <a:pt x="1536130" y="2463575"/>
                </a:lnTo>
                <a:lnTo>
                  <a:pt x="1516436" y="2465796"/>
                </a:lnTo>
                <a:lnTo>
                  <a:pt x="1496107" y="2467701"/>
                </a:lnTo>
                <a:lnTo>
                  <a:pt x="1475778" y="2469605"/>
                </a:lnTo>
                <a:lnTo>
                  <a:pt x="1455448" y="2470875"/>
                </a:lnTo>
                <a:lnTo>
                  <a:pt x="1435119" y="2471827"/>
                </a:lnTo>
                <a:lnTo>
                  <a:pt x="1414154" y="2472144"/>
                </a:lnTo>
                <a:lnTo>
                  <a:pt x="1393825" y="2472779"/>
                </a:lnTo>
                <a:lnTo>
                  <a:pt x="1373178" y="2472144"/>
                </a:lnTo>
                <a:lnTo>
                  <a:pt x="1352531" y="2471827"/>
                </a:lnTo>
                <a:lnTo>
                  <a:pt x="1332202" y="2470875"/>
                </a:lnTo>
                <a:lnTo>
                  <a:pt x="1311873" y="2469605"/>
                </a:lnTo>
                <a:lnTo>
                  <a:pt x="1291544" y="2467701"/>
                </a:lnTo>
                <a:lnTo>
                  <a:pt x="1271532" y="2465796"/>
                </a:lnTo>
                <a:lnTo>
                  <a:pt x="1251203" y="2463575"/>
                </a:lnTo>
                <a:lnTo>
                  <a:pt x="1231191" y="2460718"/>
                </a:lnTo>
                <a:lnTo>
                  <a:pt x="1160674" y="2680034"/>
                </a:lnTo>
                <a:lnTo>
                  <a:pt x="1157815" y="2686699"/>
                </a:lnTo>
                <a:lnTo>
                  <a:pt x="1154956" y="2692730"/>
                </a:lnTo>
                <a:lnTo>
                  <a:pt x="1151145" y="2698443"/>
                </a:lnTo>
                <a:lnTo>
                  <a:pt x="1147015" y="2703521"/>
                </a:lnTo>
                <a:lnTo>
                  <a:pt x="1142568" y="2708599"/>
                </a:lnTo>
                <a:lnTo>
                  <a:pt x="1137168" y="2712725"/>
                </a:lnTo>
                <a:lnTo>
                  <a:pt x="1132086" y="2716851"/>
                </a:lnTo>
                <a:lnTo>
                  <a:pt x="1126368" y="2719708"/>
                </a:lnTo>
                <a:lnTo>
                  <a:pt x="1120333" y="2722564"/>
                </a:lnTo>
                <a:lnTo>
                  <a:pt x="1113980" y="2724786"/>
                </a:lnTo>
                <a:lnTo>
                  <a:pt x="1107627" y="2726056"/>
                </a:lnTo>
                <a:lnTo>
                  <a:pt x="1100639" y="2727325"/>
                </a:lnTo>
                <a:lnTo>
                  <a:pt x="1094286" y="2727325"/>
                </a:lnTo>
                <a:lnTo>
                  <a:pt x="1087616" y="2727008"/>
                </a:lnTo>
                <a:lnTo>
                  <a:pt x="1080628" y="2725738"/>
                </a:lnTo>
                <a:lnTo>
                  <a:pt x="1073639" y="2723834"/>
                </a:lnTo>
                <a:lnTo>
                  <a:pt x="852558" y="2652104"/>
                </a:lnTo>
                <a:lnTo>
                  <a:pt x="845888" y="2649565"/>
                </a:lnTo>
                <a:lnTo>
                  <a:pt x="839852" y="2646391"/>
                </a:lnTo>
                <a:lnTo>
                  <a:pt x="834135" y="2642900"/>
                </a:lnTo>
                <a:lnTo>
                  <a:pt x="829052" y="2638774"/>
                </a:lnTo>
                <a:lnTo>
                  <a:pt x="823970" y="2634013"/>
                </a:lnTo>
                <a:lnTo>
                  <a:pt x="819523" y="2629252"/>
                </a:lnTo>
                <a:lnTo>
                  <a:pt x="815711" y="2623856"/>
                </a:lnTo>
                <a:lnTo>
                  <a:pt x="812853" y="2618143"/>
                </a:lnTo>
                <a:lnTo>
                  <a:pt x="809676" y="2612113"/>
                </a:lnTo>
                <a:lnTo>
                  <a:pt x="807770" y="2605765"/>
                </a:lnTo>
                <a:lnTo>
                  <a:pt x="806182" y="2599417"/>
                </a:lnTo>
                <a:lnTo>
                  <a:pt x="805229" y="2592752"/>
                </a:lnTo>
                <a:lnTo>
                  <a:pt x="805229" y="2586404"/>
                </a:lnTo>
                <a:lnTo>
                  <a:pt x="805547" y="2579422"/>
                </a:lnTo>
                <a:lnTo>
                  <a:pt x="806817" y="2572439"/>
                </a:lnTo>
                <a:lnTo>
                  <a:pt x="808088" y="2565457"/>
                </a:lnTo>
                <a:lnTo>
                  <a:pt x="879876" y="2346776"/>
                </a:lnTo>
                <a:lnTo>
                  <a:pt x="861770" y="2336936"/>
                </a:lnTo>
                <a:lnTo>
                  <a:pt x="843982" y="2327097"/>
                </a:lnTo>
                <a:lnTo>
                  <a:pt x="826194" y="2316624"/>
                </a:lnTo>
                <a:lnTo>
                  <a:pt x="808723" y="2306150"/>
                </a:lnTo>
                <a:lnTo>
                  <a:pt x="791570" y="2295041"/>
                </a:lnTo>
                <a:lnTo>
                  <a:pt x="774418" y="2283932"/>
                </a:lnTo>
                <a:lnTo>
                  <a:pt x="757900" y="2272506"/>
                </a:lnTo>
                <a:lnTo>
                  <a:pt x="741065" y="2260446"/>
                </a:lnTo>
                <a:lnTo>
                  <a:pt x="724547" y="2248385"/>
                </a:lnTo>
                <a:lnTo>
                  <a:pt x="708665" y="2236007"/>
                </a:lnTo>
                <a:lnTo>
                  <a:pt x="692783" y="2223311"/>
                </a:lnTo>
                <a:lnTo>
                  <a:pt x="677218" y="2210616"/>
                </a:lnTo>
                <a:lnTo>
                  <a:pt x="661654" y="2197285"/>
                </a:lnTo>
                <a:lnTo>
                  <a:pt x="646724" y="2183638"/>
                </a:lnTo>
                <a:lnTo>
                  <a:pt x="631795" y="2169990"/>
                </a:lnTo>
                <a:lnTo>
                  <a:pt x="616866" y="2155707"/>
                </a:lnTo>
                <a:lnTo>
                  <a:pt x="430726" y="2291232"/>
                </a:lnTo>
                <a:lnTo>
                  <a:pt x="424691" y="2295041"/>
                </a:lnTo>
                <a:lnTo>
                  <a:pt x="418655" y="2298532"/>
                </a:lnTo>
                <a:lnTo>
                  <a:pt x="412303" y="2300754"/>
                </a:lnTo>
                <a:lnTo>
                  <a:pt x="405632" y="2302658"/>
                </a:lnTo>
                <a:lnTo>
                  <a:pt x="399279" y="2303611"/>
                </a:lnTo>
                <a:lnTo>
                  <a:pt x="392609" y="2304563"/>
                </a:lnTo>
                <a:lnTo>
                  <a:pt x="385938" y="2304563"/>
                </a:lnTo>
                <a:lnTo>
                  <a:pt x="379585" y="2303611"/>
                </a:lnTo>
                <a:lnTo>
                  <a:pt x="372915" y="2302341"/>
                </a:lnTo>
                <a:lnTo>
                  <a:pt x="366562" y="2300437"/>
                </a:lnTo>
                <a:lnTo>
                  <a:pt x="360527" y="2297898"/>
                </a:lnTo>
                <a:lnTo>
                  <a:pt x="354491" y="2294724"/>
                </a:lnTo>
                <a:lnTo>
                  <a:pt x="349409" y="2290915"/>
                </a:lnTo>
                <a:lnTo>
                  <a:pt x="344009" y="2286472"/>
                </a:lnTo>
                <a:lnTo>
                  <a:pt x="339244" y="2281711"/>
                </a:lnTo>
                <a:lnTo>
                  <a:pt x="334797" y="2276315"/>
                </a:lnTo>
                <a:lnTo>
                  <a:pt x="197575" y="2087786"/>
                </a:lnTo>
                <a:lnTo>
                  <a:pt x="193763" y="2082073"/>
                </a:lnTo>
                <a:lnTo>
                  <a:pt x="190904" y="2076360"/>
                </a:lnTo>
                <a:lnTo>
                  <a:pt x="188363" y="2069695"/>
                </a:lnTo>
                <a:lnTo>
                  <a:pt x="186457" y="2063347"/>
                </a:lnTo>
                <a:lnTo>
                  <a:pt x="185187" y="2056682"/>
                </a:lnTo>
                <a:lnTo>
                  <a:pt x="184869" y="2050334"/>
                </a:lnTo>
                <a:lnTo>
                  <a:pt x="184869" y="2043352"/>
                </a:lnTo>
                <a:lnTo>
                  <a:pt x="185504" y="2037004"/>
                </a:lnTo>
                <a:lnTo>
                  <a:pt x="187092" y="2030656"/>
                </a:lnTo>
                <a:lnTo>
                  <a:pt x="188998" y="2024308"/>
                </a:lnTo>
                <a:lnTo>
                  <a:pt x="191540" y="2018278"/>
                </a:lnTo>
                <a:lnTo>
                  <a:pt x="194716" y="2012247"/>
                </a:lnTo>
                <a:lnTo>
                  <a:pt x="198528" y="2006534"/>
                </a:lnTo>
                <a:lnTo>
                  <a:pt x="202657" y="2001456"/>
                </a:lnTo>
                <a:lnTo>
                  <a:pt x="207422" y="1996695"/>
                </a:lnTo>
                <a:lnTo>
                  <a:pt x="213139" y="1992252"/>
                </a:lnTo>
                <a:lnTo>
                  <a:pt x="399279" y="1857044"/>
                </a:lnTo>
                <a:lnTo>
                  <a:pt x="390703" y="1838953"/>
                </a:lnTo>
                <a:lnTo>
                  <a:pt x="382444" y="1820544"/>
                </a:lnTo>
                <a:lnTo>
                  <a:pt x="374185" y="1802453"/>
                </a:lnTo>
                <a:lnTo>
                  <a:pt x="366244" y="1783410"/>
                </a:lnTo>
                <a:lnTo>
                  <a:pt x="358621" y="1764684"/>
                </a:lnTo>
                <a:lnTo>
                  <a:pt x="351632" y="1745958"/>
                </a:lnTo>
                <a:lnTo>
                  <a:pt x="344962" y="1726914"/>
                </a:lnTo>
                <a:lnTo>
                  <a:pt x="338291" y="1707554"/>
                </a:lnTo>
                <a:lnTo>
                  <a:pt x="332256" y="1688510"/>
                </a:lnTo>
                <a:lnTo>
                  <a:pt x="326221" y="1668832"/>
                </a:lnTo>
                <a:lnTo>
                  <a:pt x="321139" y="1648837"/>
                </a:lnTo>
                <a:lnTo>
                  <a:pt x="315739" y="1629476"/>
                </a:lnTo>
                <a:lnTo>
                  <a:pt x="311292" y="1609163"/>
                </a:lnTo>
                <a:lnTo>
                  <a:pt x="306845" y="1589168"/>
                </a:lnTo>
                <a:lnTo>
                  <a:pt x="303033" y="1568855"/>
                </a:lnTo>
                <a:lnTo>
                  <a:pt x="299221" y="1548542"/>
                </a:lnTo>
                <a:lnTo>
                  <a:pt x="68929" y="1548542"/>
                </a:lnTo>
                <a:lnTo>
                  <a:pt x="61623" y="1548224"/>
                </a:lnTo>
                <a:lnTo>
                  <a:pt x="54952" y="1546955"/>
                </a:lnTo>
                <a:lnTo>
                  <a:pt x="48282" y="1545368"/>
                </a:lnTo>
                <a:lnTo>
                  <a:pt x="41929" y="1543146"/>
                </a:lnTo>
                <a:lnTo>
                  <a:pt x="36211" y="1540290"/>
                </a:lnTo>
                <a:lnTo>
                  <a:pt x="30494" y="1536798"/>
                </a:lnTo>
                <a:lnTo>
                  <a:pt x="24776" y="1532672"/>
                </a:lnTo>
                <a:lnTo>
                  <a:pt x="20329" y="1528546"/>
                </a:lnTo>
                <a:lnTo>
                  <a:pt x="15882" y="1523785"/>
                </a:lnTo>
                <a:lnTo>
                  <a:pt x="11753" y="1518390"/>
                </a:lnTo>
                <a:lnTo>
                  <a:pt x="8259" y="1512677"/>
                </a:lnTo>
                <a:lnTo>
                  <a:pt x="5400" y="1506646"/>
                </a:lnTo>
                <a:lnTo>
                  <a:pt x="2859" y="1500299"/>
                </a:lnTo>
                <a:lnTo>
                  <a:pt x="1588" y="1493951"/>
                </a:lnTo>
                <a:lnTo>
                  <a:pt x="317" y="1486651"/>
                </a:lnTo>
                <a:lnTo>
                  <a:pt x="0" y="1479986"/>
                </a:lnTo>
                <a:lnTo>
                  <a:pt x="0" y="1247022"/>
                </a:lnTo>
                <a:lnTo>
                  <a:pt x="317" y="1240357"/>
                </a:lnTo>
                <a:lnTo>
                  <a:pt x="1588" y="1233692"/>
                </a:lnTo>
                <a:lnTo>
                  <a:pt x="2859" y="1226709"/>
                </a:lnTo>
                <a:lnTo>
                  <a:pt x="5400" y="1220361"/>
                </a:lnTo>
                <a:lnTo>
                  <a:pt x="8259" y="1214966"/>
                </a:lnTo>
                <a:lnTo>
                  <a:pt x="11753" y="1209253"/>
                </a:lnTo>
                <a:lnTo>
                  <a:pt x="15882" y="1203857"/>
                </a:lnTo>
                <a:lnTo>
                  <a:pt x="20329" y="1199096"/>
                </a:lnTo>
                <a:lnTo>
                  <a:pt x="24776" y="1194653"/>
                </a:lnTo>
                <a:lnTo>
                  <a:pt x="30494" y="1190527"/>
                </a:lnTo>
                <a:lnTo>
                  <a:pt x="36211" y="1187035"/>
                </a:lnTo>
                <a:lnTo>
                  <a:pt x="41929" y="1184496"/>
                </a:lnTo>
                <a:lnTo>
                  <a:pt x="48282" y="1181640"/>
                </a:lnTo>
                <a:lnTo>
                  <a:pt x="54952" y="1180370"/>
                </a:lnTo>
                <a:lnTo>
                  <a:pt x="61623" y="1179101"/>
                </a:lnTo>
                <a:lnTo>
                  <a:pt x="68929" y="1178783"/>
                </a:lnTo>
                <a:lnTo>
                  <a:pt x="299221" y="1178783"/>
                </a:lnTo>
                <a:lnTo>
                  <a:pt x="303033" y="1158470"/>
                </a:lnTo>
                <a:lnTo>
                  <a:pt x="306845" y="1138158"/>
                </a:lnTo>
                <a:lnTo>
                  <a:pt x="311292" y="1118162"/>
                </a:lnTo>
                <a:lnTo>
                  <a:pt x="315739" y="1098167"/>
                </a:lnTo>
                <a:lnTo>
                  <a:pt x="321139" y="1078171"/>
                </a:lnTo>
                <a:lnTo>
                  <a:pt x="326221" y="1058493"/>
                </a:lnTo>
                <a:lnTo>
                  <a:pt x="332256" y="1038815"/>
                </a:lnTo>
                <a:lnTo>
                  <a:pt x="338291" y="1019454"/>
                </a:lnTo>
                <a:lnTo>
                  <a:pt x="344962" y="1000411"/>
                </a:lnTo>
                <a:lnTo>
                  <a:pt x="351632" y="981367"/>
                </a:lnTo>
                <a:lnTo>
                  <a:pt x="358621" y="962324"/>
                </a:lnTo>
                <a:lnTo>
                  <a:pt x="366244" y="943598"/>
                </a:lnTo>
                <a:lnTo>
                  <a:pt x="374185" y="924872"/>
                </a:lnTo>
                <a:lnTo>
                  <a:pt x="382444" y="906463"/>
                </a:lnTo>
                <a:lnTo>
                  <a:pt x="390703" y="888372"/>
                </a:lnTo>
                <a:lnTo>
                  <a:pt x="399279" y="870281"/>
                </a:lnTo>
                <a:lnTo>
                  <a:pt x="213139" y="734756"/>
                </a:lnTo>
                <a:lnTo>
                  <a:pt x="207422" y="730312"/>
                </a:lnTo>
                <a:lnTo>
                  <a:pt x="202657" y="725552"/>
                </a:lnTo>
                <a:lnTo>
                  <a:pt x="198528" y="720473"/>
                </a:lnTo>
                <a:lnTo>
                  <a:pt x="194716" y="715078"/>
                </a:lnTo>
                <a:lnTo>
                  <a:pt x="191540" y="709047"/>
                </a:lnTo>
                <a:lnTo>
                  <a:pt x="188998" y="703017"/>
                </a:lnTo>
                <a:lnTo>
                  <a:pt x="187092" y="696352"/>
                </a:lnTo>
                <a:lnTo>
                  <a:pt x="185504" y="690004"/>
                </a:lnTo>
                <a:lnTo>
                  <a:pt x="184869" y="683656"/>
                </a:lnTo>
                <a:lnTo>
                  <a:pt x="184869" y="676991"/>
                </a:lnTo>
                <a:lnTo>
                  <a:pt x="185187" y="670326"/>
                </a:lnTo>
                <a:lnTo>
                  <a:pt x="186457" y="663661"/>
                </a:lnTo>
                <a:lnTo>
                  <a:pt x="188363" y="657313"/>
                </a:lnTo>
                <a:lnTo>
                  <a:pt x="190904" y="650965"/>
                </a:lnTo>
                <a:lnTo>
                  <a:pt x="193763" y="644935"/>
                </a:lnTo>
                <a:lnTo>
                  <a:pt x="197575" y="638904"/>
                </a:lnTo>
                <a:lnTo>
                  <a:pt x="334797" y="451327"/>
                </a:lnTo>
                <a:lnTo>
                  <a:pt x="339244" y="445614"/>
                </a:lnTo>
                <a:lnTo>
                  <a:pt x="344009" y="440854"/>
                </a:lnTo>
                <a:lnTo>
                  <a:pt x="349409" y="436093"/>
                </a:lnTo>
                <a:lnTo>
                  <a:pt x="354491" y="432601"/>
                </a:lnTo>
                <a:lnTo>
                  <a:pt x="360527" y="429428"/>
                </a:lnTo>
                <a:lnTo>
                  <a:pt x="366562" y="426888"/>
                </a:lnTo>
                <a:lnTo>
                  <a:pt x="372915" y="424984"/>
                </a:lnTo>
                <a:lnTo>
                  <a:pt x="379585" y="423397"/>
                </a:lnTo>
                <a:lnTo>
                  <a:pt x="385938" y="422762"/>
                </a:lnTo>
                <a:lnTo>
                  <a:pt x="392609" y="422762"/>
                </a:lnTo>
                <a:lnTo>
                  <a:pt x="399279" y="423397"/>
                </a:lnTo>
                <a:lnTo>
                  <a:pt x="405632" y="424667"/>
                </a:lnTo>
                <a:lnTo>
                  <a:pt x="412303" y="426571"/>
                </a:lnTo>
                <a:lnTo>
                  <a:pt x="418655" y="428793"/>
                </a:lnTo>
                <a:lnTo>
                  <a:pt x="424691" y="431967"/>
                </a:lnTo>
                <a:lnTo>
                  <a:pt x="430726" y="435775"/>
                </a:lnTo>
                <a:lnTo>
                  <a:pt x="616866" y="571301"/>
                </a:lnTo>
                <a:lnTo>
                  <a:pt x="631795" y="557335"/>
                </a:lnTo>
                <a:lnTo>
                  <a:pt x="646724" y="543370"/>
                </a:lnTo>
                <a:lnTo>
                  <a:pt x="661654" y="529723"/>
                </a:lnTo>
                <a:lnTo>
                  <a:pt x="677218" y="516709"/>
                </a:lnTo>
                <a:lnTo>
                  <a:pt x="693101" y="503697"/>
                </a:lnTo>
                <a:lnTo>
                  <a:pt x="708665" y="491001"/>
                </a:lnTo>
                <a:lnTo>
                  <a:pt x="724547" y="478623"/>
                </a:lnTo>
                <a:lnTo>
                  <a:pt x="741065" y="466562"/>
                </a:lnTo>
                <a:lnTo>
                  <a:pt x="757900" y="454501"/>
                </a:lnTo>
                <a:lnTo>
                  <a:pt x="774418" y="443393"/>
                </a:lnTo>
                <a:lnTo>
                  <a:pt x="791570" y="431967"/>
                </a:lnTo>
                <a:lnTo>
                  <a:pt x="808723" y="421175"/>
                </a:lnTo>
                <a:lnTo>
                  <a:pt x="826194" y="410702"/>
                </a:lnTo>
                <a:lnTo>
                  <a:pt x="843982" y="400228"/>
                </a:lnTo>
                <a:lnTo>
                  <a:pt x="861770" y="390389"/>
                </a:lnTo>
                <a:lnTo>
                  <a:pt x="879876" y="380550"/>
                </a:lnTo>
                <a:lnTo>
                  <a:pt x="808088" y="161551"/>
                </a:lnTo>
                <a:lnTo>
                  <a:pt x="806182" y="154886"/>
                </a:lnTo>
                <a:lnTo>
                  <a:pt x="805547" y="147586"/>
                </a:lnTo>
                <a:lnTo>
                  <a:pt x="804911" y="140921"/>
                </a:lnTo>
                <a:lnTo>
                  <a:pt x="805229" y="134573"/>
                </a:lnTo>
                <a:lnTo>
                  <a:pt x="805864" y="127908"/>
                </a:lnTo>
                <a:lnTo>
                  <a:pt x="807770" y="121243"/>
                </a:lnTo>
                <a:lnTo>
                  <a:pt x="809676" y="114895"/>
                </a:lnTo>
                <a:lnTo>
                  <a:pt x="812217" y="109499"/>
                </a:lnTo>
                <a:lnTo>
                  <a:pt x="815711" y="103469"/>
                </a:lnTo>
                <a:lnTo>
                  <a:pt x="819523" y="98073"/>
                </a:lnTo>
                <a:lnTo>
                  <a:pt x="823970" y="93312"/>
                </a:lnTo>
                <a:lnTo>
                  <a:pt x="829052" y="88552"/>
                </a:lnTo>
                <a:lnTo>
                  <a:pt x="834135" y="84426"/>
                </a:lnTo>
                <a:lnTo>
                  <a:pt x="839852" y="80617"/>
                </a:lnTo>
                <a:lnTo>
                  <a:pt x="845888" y="77760"/>
                </a:lnTo>
                <a:lnTo>
                  <a:pt x="852558" y="75221"/>
                </a:lnTo>
                <a:lnTo>
                  <a:pt x="1073957" y="2857"/>
                </a:lnTo>
                <a:lnTo>
                  <a:pt x="1080628" y="1270"/>
                </a:lnTo>
                <a:lnTo>
                  <a:pt x="1087616" y="317"/>
                </a:lnTo>
                <a:lnTo>
                  <a:pt x="1094286" y="0"/>
                </a:lnTo>
                <a:close/>
              </a:path>
            </a:pathLst>
          </a:custGeom>
          <a:solidFill>
            <a:schemeClr val="bg1">
              <a:lumMod val="85000"/>
              <a:alpha val="25000"/>
            </a:schemeClr>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66562" name="任意多边形 17"/>
          <p:cNvSpPr/>
          <p:nvPr/>
        </p:nvSpPr>
        <p:spPr>
          <a:xfrm>
            <a:off x="-1587" y="0"/>
            <a:ext cx="5437187" cy="5143500"/>
          </a:xfrm>
          <a:custGeom>
            <a:avLst/>
            <a:gdLst/>
            <a:ahLst/>
            <a:cxnLst>
              <a:cxn ang="0">
                <a:pos x="0" y="0"/>
              </a:cxn>
              <a:cxn ang="0">
                <a:pos x="5429989" y="0"/>
              </a:cxn>
              <a:cxn ang="0">
                <a:pos x="1630727" y="386198"/>
              </a:cxn>
              <a:cxn ang="0">
                <a:pos x="0" y="386198"/>
              </a:cxn>
              <a:cxn ang="0">
                <a:pos x="0" y="0"/>
              </a:cxn>
            </a:cxnLst>
            <a:pathLst>
              <a:path w="5437991" h="6858000">
                <a:moveTo>
                  <a:pt x="0" y="0"/>
                </a:moveTo>
                <a:lnTo>
                  <a:pt x="5437991" y="0"/>
                </a:lnTo>
                <a:lnTo>
                  <a:pt x="1633127" y="6858000"/>
                </a:lnTo>
                <a:lnTo>
                  <a:pt x="0" y="6858000"/>
                </a:lnTo>
                <a:lnTo>
                  <a:pt x="0" y="0"/>
                </a:lnTo>
                <a:close/>
              </a:path>
            </a:pathLst>
          </a:custGeom>
          <a:solidFill>
            <a:srgbClr val="2462AD"/>
          </a:solidFill>
          <a:ln w="9525">
            <a:noFill/>
          </a:ln>
        </p:spPr>
        <p:txBody>
          <a:bodyPr/>
          <a:p>
            <a:endParaRPr lang="zh-CN" altLang="en-US"/>
          </a:p>
        </p:txBody>
      </p:sp>
      <p:sp>
        <p:nvSpPr>
          <p:cNvPr id="66563" name="椭圆 28"/>
          <p:cNvSpPr/>
          <p:nvPr/>
        </p:nvSpPr>
        <p:spPr>
          <a:xfrm>
            <a:off x="3203575" y="1995488"/>
            <a:ext cx="936625" cy="863600"/>
          </a:xfrm>
          <a:prstGeom prst="ellipse">
            <a:avLst/>
          </a:prstGeom>
          <a:solidFill>
            <a:srgbClr val="FFFFFF"/>
          </a:solidFill>
          <a:ln w="9525">
            <a:noFill/>
          </a:ln>
        </p:spPr>
        <p:txBody>
          <a:bodyPr anchor="ctr"/>
          <a:p>
            <a:pPr lvl="0" indent="0"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18" name="椭圆 32"/>
          <p:cNvSpPr>
            <a:spLocks noChangeArrowheads="1"/>
          </p:cNvSpPr>
          <p:nvPr/>
        </p:nvSpPr>
        <p:spPr bwMode="auto">
          <a:xfrm>
            <a:off x="3276600" y="2066925"/>
            <a:ext cx="811213" cy="720725"/>
          </a:xfrm>
          <a:prstGeom prst="ellipse">
            <a:avLst/>
          </a:prstGeom>
          <a:solidFill>
            <a:schemeClr val="accent4"/>
          </a:solidFill>
          <a:ln w="9525">
            <a:noFill/>
            <a:round/>
          </a:ln>
        </p:spPr>
        <p:txBody>
          <a:bodyPr lIns="0" tIns="0" rIns="0" bIns="0" anchor="ctr"/>
          <a:p>
            <a:pPr lvl="0" algn="ctr" eaLnBrk="1" fontAlgn="base" hangingPunct="1"/>
            <a:r>
              <a:rPr lang="en-US" altLang="zh-CN" sz="2000" strike="noStrike" noProof="1" dirty="0">
                <a:solidFill>
                  <a:srgbClr val="FFFFFF"/>
                </a:solidFill>
                <a:latin typeface="Arial Black" panose="020B0A04020102020204" pitchFamily="34" charset="0"/>
                <a:ea typeface="宋体" panose="02010600030101010101" pitchFamily="2" charset="-122"/>
                <a:cs typeface="+mn-ea"/>
              </a:rPr>
              <a:t>F</a:t>
            </a:r>
            <a:endParaRPr lang="en-US" altLang="zh-CN" sz="2000" strike="noStrike" noProof="1" dirty="0">
              <a:solidFill>
                <a:srgbClr val="FFFFFF"/>
              </a:solidFill>
              <a:latin typeface="Arial Black" panose="020B0A04020102020204" pitchFamily="34" charset="0"/>
              <a:ea typeface="宋体" panose="02010600030101010101" pitchFamily="2" charset="-122"/>
            </a:endParaRPr>
          </a:p>
        </p:txBody>
      </p:sp>
      <p:sp>
        <p:nvSpPr>
          <p:cNvPr id="22" name="文本框 36"/>
          <p:cNvSpPr txBox="1">
            <a:spLocks noChangeArrowheads="1"/>
          </p:cNvSpPr>
          <p:nvPr/>
        </p:nvSpPr>
        <p:spPr bwMode="auto">
          <a:xfrm>
            <a:off x="4284663" y="2211388"/>
            <a:ext cx="3722688" cy="503238"/>
          </a:xfrm>
          <a:prstGeom prst="rect">
            <a:avLst/>
          </a:prstGeom>
          <a:no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随堂练习</a:t>
            </a:r>
            <a:endParaRPr kumimoji="0" lang="zh-CN" altLang="en-US" sz="32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66566" name="文本框 20"/>
          <p:cNvSpPr txBox="1"/>
          <p:nvPr/>
        </p:nvSpPr>
        <p:spPr>
          <a:xfrm>
            <a:off x="277813" y="411163"/>
            <a:ext cx="1347787" cy="3786187"/>
          </a:xfrm>
          <a:prstGeom prst="rect">
            <a:avLst/>
          </a:prstGeom>
          <a:noFill/>
          <a:ln w="9525">
            <a:noFill/>
          </a:ln>
        </p:spPr>
        <p:txBody>
          <a:bodyPr anchor="t">
            <a:spAutoFit/>
          </a:bodyPr>
          <a:p>
            <a:pPr lvl="0" indent="0" algn="ctr"/>
            <a:r>
              <a:rPr lang="zh-CN" altLang="en-US" sz="4800" dirty="0">
                <a:solidFill>
                  <a:srgbClr val="FFFFFF"/>
                </a:solidFill>
                <a:latin typeface="微软雅黑" panose="020B0503020204020204" pitchFamily="34" charset="-122"/>
                <a:ea typeface="微软雅黑" panose="020B0503020204020204" pitchFamily="34" charset="-122"/>
              </a:rPr>
              <a:t>开放型题目</a:t>
            </a:r>
            <a:endParaRPr lang="zh-CN" altLang="en-US" sz="4800" dirty="0">
              <a:solidFill>
                <a:srgbClr val="FFFFFF"/>
              </a:solidFill>
              <a:latin typeface="微软雅黑" panose="020B0503020204020204" pitchFamily="34" charset="-122"/>
              <a:ea typeface="微软雅黑" panose="020B0503020204020204" pitchFamily="34" charset="-122"/>
            </a:endParaRPr>
          </a:p>
        </p:txBody>
      </p:sp>
      <p:cxnSp>
        <p:nvCxnSpPr>
          <p:cNvPr id="66567" name="直接连接符 24"/>
          <p:cNvCxnSpPr/>
          <p:nvPr/>
        </p:nvCxnSpPr>
        <p:spPr>
          <a:xfrm>
            <a:off x="1320800" y="401638"/>
            <a:ext cx="11113" cy="3754437"/>
          </a:xfrm>
          <a:prstGeom prst="line">
            <a:avLst/>
          </a:prstGeom>
          <a:ln w="9525" cap="flat" cmpd="sng">
            <a:solidFill>
              <a:srgbClr val="FFFFFF"/>
            </a:solidFill>
            <a:prstDash val="sysDash"/>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style.rotation</p:attrName>
                                        </p:attrNameLst>
                                      </p:cBhvr>
                                      <p:tavLst>
                                        <p:tav tm="0">
                                          <p:val>
                                            <p:fltVal val="720.000000"/>
                                          </p:val>
                                        </p:tav>
                                        <p:tav tm="100000">
                                          <p:val>
                                            <p:fltVal val="0.000000"/>
                                          </p:val>
                                        </p:tav>
                                      </p:tavLst>
                                    </p:anim>
                                    <p:anim calcmode="lin" valueType="num">
                                      <p:cBhvr>
                                        <p:cTn id="9" dur="1000" fill="hold"/>
                                        <p:tgtEl>
                                          <p:spTgt spid="3"/>
                                        </p:tgtEl>
                                        <p:attrNameLst>
                                          <p:attrName>ppt_h</p:attrName>
                                        </p:attrNameLst>
                                      </p:cBhvr>
                                      <p:tavLst>
                                        <p:tav tm="0">
                                          <p:val>
                                            <p:fltVal val="0.000000"/>
                                          </p:val>
                                        </p:tav>
                                        <p:tav tm="100000">
                                          <p:val>
                                            <p:strVal val="#ppt_h"/>
                                          </p:val>
                                        </p:tav>
                                      </p:tavLst>
                                    </p:anim>
                                    <p:anim calcmode="lin" valueType="num">
                                      <p:cBhvr>
                                        <p:cTn id="10" dur="1000" fill="hold"/>
                                        <p:tgtEl>
                                          <p:spTgt spid="3"/>
                                        </p:tgtEl>
                                        <p:attrNameLst>
                                          <p:attrName>ppt_w</p:attrName>
                                        </p:attrNameLst>
                                      </p:cBhvr>
                                      <p:tavLst>
                                        <p:tav tm="0">
                                          <p:val>
                                            <p:fltVal val="0.00000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KSO_Shape"/>
          <p:cNvSpPr/>
          <p:nvPr/>
        </p:nvSpPr>
        <p:spPr bwMode="auto">
          <a:xfrm>
            <a:off x="4716463" y="627063"/>
            <a:ext cx="4392613" cy="4321175"/>
          </a:xfrm>
          <a:custGeom>
            <a:avLst/>
            <a:gdLst>
              <a:gd name="T0" fmla="*/ 1597279 w 2787650"/>
              <a:gd name="T1" fmla="*/ 1636046 h 2727325"/>
              <a:gd name="T2" fmla="*/ 1627294 w 2787650"/>
              <a:gd name="T3" fmla="*/ 2215059 h 2727325"/>
              <a:gd name="T4" fmla="*/ 1883633 w 2787650"/>
              <a:gd name="T5" fmla="*/ 2097942 h 2727325"/>
              <a:gd name="T6" fmla="*/ 2087561 w 2787650"/>
              <a:gd name="T7" fmla="*/ 1909413 h 2727325"/>
              <a:gd name="T8" fmla="*/ 2223831 w 2787650"/>
              <a:gd name="T9" fmla="*/ 1665024 h 2727325"/>
              <a:gd name="T10" fmla="*/ 529196 w 2787650"/>
              <a:gd name="T11" fmla="*/ 1544733 h 2727325"/>
              <a:gd name="T12" fmla="*/ 630842 w 2787650"/>
              <a:gd name="T13" fmla="*/ 1808483 h 2727325"/>
              <a:gd name="T14" fmla="*/ 807453 w 2787650"/>
              <a:gd name="T15" fmla="*/ 2023673 h 2727325"/>
              <a:gd name="T16" fmla="*/ 1042827 w 2787650"/>
              <a:gd name="T17" fmla="*/ 2173481 h 2727325"/>
              <a:gd name="T18" fmla="*/ 1292972 w 2787650"/>
              <a:gd name="T19" fmla="*/ 1687822 h 2727325"/>
              <a:gd name="T20" fmla="*/ 1095077 w 2787650"/>
              <a:gd name="T21" fmla="*/ 1525504 h 2727325"/>
              <a:gd name="T22" fmla="*/ 1297101 w 2787650"/>
              <a:gd name="T23" fmla="*/ 1184350 h 2727325"/>
              <a:gd name="T24" fmla="*/ 1199583 w 2787650"/>
              <a:gd name="T25" fmla="*/ 1302832 h 2727325"/>
              <a:gd name="T26" fmla="*/ 1214830 w 2787650"/>
              <a:gd name="T27" fmla="*/ 1460386 h 2727325"/>
              <a:gd name="T28" fmla="*/ 1333631 w 2787650"/>
              <a:gd name="T29" fmla="*/ 1557904 h 2727325"/>
              <a:gd name="T30" fmla="*/ 1491184 w 2787650"/>
              <a:gd name="T31" fmla="*/ 1542657 h 2727325"/>
              <a:gd name="T32" fmla="*/ 1588385 w 2787650"/>
              <a:gd name="T33" fmla="*/ 1424174 h 2727325"/>
              <a:gd name="T34" fmla="*/ 1572820 w 2787650"/>
              <a:gd name="T35" fmla="*/ 1266303 h 2727325"/>
              <a:gd name="T36" fmla="*/ 1454655 w 2787650"/>
              <a:gd name="T37" fmla="*/ 1168785 h 2727325"/>
              <a:gd name="T38" fmla="*/ 1570279 w 2787650"/>
              <a:gd name="T39" fmla="*/ 1073173 h 2727325"/>
              <a:gd name="T40" fmla="*/ 1723068 w 2787650"/>
              <a:gd name="T41" fmla="*/ 1278691 h 2727325"/>
              <a:gd name="T42" fmla="*/ 2197149 w 2787650"/>
              <a:gd name="T43" fmla="*/ 996602 h 2727325"/>
              <a:gd name="T44" fmla="*/ 2042138 w 2787650"/>
              <a:gd name="T45" fmla="*/ 764591 h 2727325"/>
              <a:gd name="T46" fmla="*/ 1823916 w 2787650"/>
              <a:gd name="T47" fmla="*/ 592566 h 2727325"/>
              <a:gd name="T48" fmla="*/ 1557095 w 2787650"/>
              <a:gd name="T49" fmla="*/ 496397 h 2727325"/>
              <a:gd name="T50" fmla="*/ 1042827 w 2787650"/>
              <a:gd name="T51" fmla="*/ 553527 h 2727325"/>
              <a:gd name="T52" fmla="*/ 807453 w 2787650"/>
              <a:gd name="T53" fmla="*/ 703652 h 2727325"/>
              <a:gd name="T54" fmla="*/ 630842 w 2787650"/>
              <a:gd name="T55" fmla="*/ 918842 h 2727325"/>
              <a:gd name="T56" fmla="*/ 529196 w 2787650"/>
              <a:gd name="T57" fmla="*/ 1182909 h 2727325"/>
              <a:gd name="T58" fmla="*/ 1153524 w 2787650"/>
              <a:gd name="T59" fmla="*/ 1123361 h 2727325"/>
              <a:gd name="T60" fmla="*/ 1107627 w 2787650"/>
              <a:gd name="T61" fmla="*/ 952 h 2727325"/>
              <a:gd name="T62" fmla="*/ 1311873 w 2787650"/>
              <a:gd name="T63" fmla="*/ 257403 h 2727325"/>
              <a:gd name="T64" fmla="*/ 1636823 w 2787650"/>
              <a:gd name="T65" fmla="*/ 28882 h 2727325"/>
              <a:gd name="T66" fmla="*/ 1947798 w 2787650"/>
              <a:gd name="T67" fmla="*/ 80617 h 2727325"/>
              <a:gd name="T68" fmla="*/ 1925880 w 2787650"/>
              <a:gd name="T69" fmla="*/ 390389 h 2727325"/>
              <a:gd name="T70" fmla="*/ 2357242 w 2787650"/>
              <a:gd name="T71" fmla="*/ 435775 h 2727325"/>
              <a:gd name="T72" fmla="*/ 2452853 w 2787650"/>
              <a:gd name="T73" fmla="*/ 451327 h 2727325"/>
              <a:gd name="T74" fmla="*/ 2580228 w 2787650"/>
              <a:gd name="T75" fmla="*/ 730630 h 2727325"/>
              <a:gd name="T76" fmla="*/ 2480805 w 2787650"/>
              <a:gd name="T77" fmla="*/ 1138158 h 2727325"/>
              <a:gd name="T78" fmla="*/ 2784474 w 2787650"/>
              <a:gd name="T79" fmla="*/ 1226709 h 2727325"/>
              <a:gd name="T80" fmla="*/ 2745403 w 2787650"/>
              <a:gd name="T81" fmla="*/ 1543146 h 2727325"/>
              <a:gd name="T82" fmla="*/ 2428712 w 2787650"/>
              <a:gd name="T83" fmla="*/ 1764684 h 2727325"/>
              <a:gd name="T84" fmla="*/ 2602781 w 2787650"/>
              <a:gd name="T85" fmla="*/ 2050334 h 2727325"/>
              <a:gd name="T86" fmla="*/ 2401712 w 2787650"/>
              <a:gd name="T87" fmla="*/ 2304245 h 2727325"/>
              <a:gd name="T88" fmla="*/ 2046585 w 2787650"/>
              <a:gd name="T89" fmla="*/ 2260446 h 2727325"/>
              <a:gd name="T90" fmla="*/ 1977656 w 2787650"/>
              <a:gd name="T91" fmla="*/ 2612113 h 2727325"/>
              <a:gd name="T92" fmla="*/ 1673670 w 2787650"/>
              <a:gd name="T93" fmla="*/ 2724786 h 2727325"/>
              <a:gd name="T94" fmla="*/ 1455448 w 2787650"/>
              <a:gd name="T95" fmla="*/ 2470875 h 2727325"/>
              <a:gd name="T96" fmla="*/ 1147015 w 2787650"/>
              <a:gd name="T97" fmla="*/ 2703521 h 2727325"/>
              <a:gd name="T98" fmla="*/ 834135 w 2787650"/>
              <a:gd name="T99" fmla="*/ 2642900 h 2727325"/>
              <a:gd name="T100" fmla="*/ 843982 w 2787650"/>
              <a:gd name="T101" fmla="*/ 2327097 h 2727325"/>
              <a:gd name="T102" fmla="*/ 424691 w 2787650"/>
              <a:gd name="T103" fmla="*/ 2295041 h 2727325"/>
              <a:gd name="T104" fmla="*/ 197575 w 2787650"/>
              <a:gd name="T105" fmla="*/ 2087786 h 2727325"/>
              <a:gd name="T106" fmla="*/ 213139 w 2787650"/>
              <a:gd name="T107" fmla="*/ 1992252 h 2727325"/>
              <a:gd name="T108" fmla="*/ 303033 w 2787650"/>
              <a:gd name="T109" fmla="*/ 1568855 h 2727325"/>
              <a:gd name="T110" fmla="*/ 1588 w 2787650"/>
              <a:gd name="T111" fmla="*/ 1493951 h 2727325"/>
              <a:gd name="T112" fmla="*/ 48282 w 2787650"/>
              <a:gd name="T113" fmla="*/ 1181640 h 2727325"/>
              <a:gd name="T114" fmla="*/ 366244 w 2787650"/>
              <a:gd name="T115" fmla="*/ 943598 h 2727325"/>
              <a:gd name="T116" fmla="*/ 185187 w 2787650"/>
              <a:gd name="T117" fmla="*/ 670326 h 2727325"/>
              <a:gd name="T118" fmla="*/ 392609 w 2787650"/>
              <a:gd name="T119" fmla="*/ 422762 h 2727325"/>
              <a:gd name="T120" fmla="*/ 757900 w 2787650"/>
              <a:gd name="T121" fmla="*/ 454501 h 2727325"/>
              <a:gd name="T122" fmla="*/ 812217 w 2787650"/>
              <a:gd name="T123" fmla="*/ 109499 h 2727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87650" h="2727325">
                <a:moveTo>
                  <a:pt x="1725430" y="1438200"/>
                </a:moveTo>
                <a:lnTo>
                  <a:pt x="1723068" y="1448633"/>
                </a:lnTo>
                <a:lnTo>
                  <a:pt x="1718621" y="1464515"/>
                </a:lnTo>
                <a:lnTo>
                  <a:pt x="1712903" y="1480398"/>
                </a:lnTo>
                <a:lnTo>
                  <a:pt x="1706868" y="1495963"/>
                </a:lnTo>
                <a:lnTo>
                  <a:pt x="1700197" y="1510892"/>
                </a:lnTo>
                <a:lnTo>
                  <a:pt x="1692574" y="1525504"/>
                </a:lnTo>
                <a:lnTo>
                  <a:pt x="1684632" y="1539480"/>
                </a:lnTo>
                <a:lnTo>
                  <a:pt x="1675738" y="1553457"/>
                </a:lnTo>
                <a:lnTo>
                  <a:pt x="1666209" y="1566798"/>
                </a:lnTo>
                <a:lnTo>
                  <a:pt x="1656044" y="1579504"/>
                </a:lnTo>
                <a:lnTo>
                  <a:pt x="1645562" y="1591892"/>
                </a:lnTo>
                <a:lnTo>
                  <a:pt x="1634126" y="1603963"/>
                </a:lnTo>
                <a:lnTo>
                  <a:pt x="1622691" y="1614763"/>
                </a:lnTo>
                <a:lnTo>
                  <a:pt x="1610303" y="1625881"/>
                </a:lnTo>
                <a:lnTo>
                  <a:pt x="1597279" y="1636046"/>
                </a:lnTo>
                <a:lnTo>
                  <a:pt x="1583938" y="1645257"/>
                </a:lnTo>
                <a:lnTo>
                  <a:pt x="1570279" y="1654152"/>
                </a:lnTo>
                <a:lnTo>
                  <a:pt x="1555985" y="1662410"/>
                </a:lnTo>
                <a:lnTo>
                  <a:pt x="1541373" y="1669716"/>
                </a:lnTo>
                <a:lnTo>
                  <a:pt x="1526126" y="1676705"/>
                </a:lnTo>
                <a:lnTo>
                  <a:pt x="1510879" y="1682740"/>
                </a:lnTo>
                <a:lnTo>
                  <a:pt x="1494996" y="1687822"/>
                </a:lnTo>
                <a:lnTo>
                  <a:pt x="1478796" y="1692905"/>
                </a:lnTo>
                <a:lnTo>
                  <a:pt x="1468641" y="1695248"/>
                </a:lnTo>
                <a:lnTo>
                  <a:pt x="1521201" y="2237276"/>
                </a:lnTo>
                <a:lnTo>
                  <a:pt x="1539306" y="2234102"/>
                </a:lnTo>
                <a:lnTo>
                  <a:pt x="1557095" y="2231246"/>
                </a:lnTo>
                <a:lnTo>
                  <a:pt x="1574883" y="2227437"/>
                </a:lnTo>
                <a:lnTo>
                  <a:pt x="1592671" y="2223629"/>
                </a:lnTo>
                <a:lnTo>
                  <a:pt x="1610141" y="2219502"/>
                </a:lnTo>
                <a:lnTo>
                  <a:pt x="1627294" y="2215059"/>
                </a:lnTo>
                <a:lnTo>
                  <a:pt x="1644765" y="2209981"/>
                </a:lnTo>
                <a:lnTo>
                  <a:pt x="1661600" y="2204903"/>
                </a:lnTo>
                <a:lnTo>
                  <a:pt x="1678435" y="2199190"/>
                </a:lnTo>
                <a:lnTo>
                  <a:pt x="1695588" y="2193159"/>
                </a:lnTo>
                <a:lnTo>
                  <a:pt x="1712105" y="2187129"/>
                </a:lnTo>
                <a:lnTo>
                  <a:pt x="1728623" y="2180464"/>
                </a:lnTo>
                <a:lnTo>
                  <a:pt x="1744823" y="2173481"/>
                </a:lnTo>
                <a:lnTo>
                  <a:pt x="1761022" y="2166498"/>
                </a:lnTo>
                <a:lnTo>
                  <a:pt x="1776905" y="2158881"/>
                </a:lnTo>
                <a:lnTo>
                  <a:pt x="1792469" y="2150946"/>
                </a:lnTo>
                <a:lnTo>
                  <a:pt x="1808352" y="2142694"/>
                </a:lnTo>
                <a:lnTo>
                  <a:pt x="1823916" y="2134442"/>
                </a:lnTo>
                <a:lnTo>
                  <a:pt x="1838845" y="2125873"/>
                </a:lnTo>
                <a:lnTo>
                  <a:pt x="1854092" y="2116668"/>
                </a:lnTo>
                <a:lnTo>
                  <a:pt x="1869022" y="2107464"/>
                </a:lnTo>
                <a:lnTo>
                  <a:pt x="1883633" y="2097942"/>
                </a:lnTo>
                <a:lnTo>
                  <a:pt x="1897927" y="2088103"/>
                </a:lnTo>
                <a:lnTo>
                  <a:pt x="1912221" y="2077947"/>
                </a:lnTo>
                <a:lnTo>
                  <a:pt x="1926198" y="2067473"/>
                </a:lnTo>
                <a:lnTo>
                  <a:pt x="1940174" y="2056999"/>
                </a:lnTo>
                <a:lnTo>
                  <a:pt x="1953833" y="2046208"/>
                </a:lnTo>
                <a:lnTo>
                  <a:pt x="1966856" y="2034782"/>
                </a:lnTo>
                <a:lnTo>
                  <a:pt x="1980197" y="2023673"/>
                </a:lnTo>
                <a:lnTo>
                  <a:pt x="1993221" y="2011613"/>
                </a:lnTo>
                <a:lnTo>
                  <a:pt x="2005609" y="1999869"/>
                </a:lnTo>
                <a:lnTo>
                  <a:pt x="2017997" y="1987491"/>
                </a:lnTo>
                <a:lnTo>
                  <a:pt x="2030385" y="1975113"/>
                </a:lnTo>
                <a:lnTo>
                  <a:pt x="2042138" y="1962735"/>
                </a:lnTo>
                <a:lnTo>
                  <a:pt x="2054209" y="1949404"/>
                </a:lnTo>
                <a:lnTo>
                  <a:pt x="2065644" y="1936391"/>
                </a:lnTo>
                <a:lnTo>
                  <a:pt x="2076761" y="1923061"/>
                </a:lnTo>
                <a:lnTo>
                  <a:pt x="2087561" y="1909413"/>
                </a:lnTo>
                <a:lnTo>
                  <a:pt x="2098361" y="1895765"/>
                </a:lnTo>
                <a:lnTo>
                  <a:pt x="2108843" y="1881800"/>
                </a:lnTo>
                <a:lnTo>
                  <a:pt x="2119008" y="1867518"/>
                </a:lnTo>
                <a:lnTo>
                  <a:pt x="2128855" y="1852918"/>
                </a:lnTo>
                <a:lnTo>
                  <a:pt x="2138067" y="1838635"/>
                </a:lnTo>
                <a:lnTo>
                  <a:pt x="2147596" y="1823401"/>
                </a:lnTo>
                <a:lnTo>
                  <a:pt x="2156490" y="1808483"/>
                </a:lnTo>
                <a:lnTo>
                  <a:pt x="2165384" y="1793249"/>
                </a:lnTo>
                <a:lnTo>
                  <a:pt x="2173643" y="1778014"/>
                </a:lnTo>
                <a:lnTo>
                  <a:pt x="2181902" y="1762145"/>
                </a:lnTo>
                <a:lnTo>
                  <a:pt x="2189843" y="1746275"/>
                </a:lnTo>
                <a:lnTo>
                  <a:pt x="2197149" y="1730406"/>
                </a:lnTo>
                <a:lnTo>
                  <a:pt x="2204454" y="1714219"/>
                </a:lnTo>
                <a:lnTo>
                  <a:pt x="2211125" y="1698032"/>
                </a:lnTo>
                <a:lnTo>
                  <a:pt x="2217478" y="1681528"/>
                </a:lnTo>
                <a:lnTo>
                  <a:pt x="2223831" y="1665024"/>
                </a:lnTo>
                <a:lnTo>
                  <a:pt x="2229866" y="1648202"/>
                </a:lnTo>
                <a:lnTo>
                  <a:pt x="2235584" y="1631380"/>
                </a:lnTo>
                <a:lnTo>
                  <a:pt x="2240666" y="1614241"/>
                </a:lnTo>
                <a:lnTo>
                  <a:pt x="2245748" y="1597102"/>
                </a:lnTo>
                <a:lnTo>
                  <a:pt x="2250195" y="1579646"/>
                </a:lnTo>
                <a:lnTo>
                  <a:pt x="2254325" y="1561872"/>
                </a:lnTo>
                <a:lnTo>
                  <a:pt x="2258136" y="1544733"/>
                </a:lnTo>
                <a:lnTo>
                  <a:pt x="2261630" y="1526642"/>
                </a:lnTo>
                <a:lnTo>
                  <a:pt x="2265125" y="1508868"/>
                </a:lnTo>
                <a:lnTo>
                  <a:pt x="2267666" y="1490777"/>
                </a:lnTo>
                <a:lnTo>
                  <a:pt x="1725430" y="1438200"/>
                </a:lnTo>
                <a:close/>
                <a:moveTo>
                  <a:pt x="1062655" y="1438185"/>
                </a:moveTo>
                <a:lnTo>
                  <a:pt x="519984" y="1490777"/>
                </a:lnTo>
                <a:lnTo>
                  <a:pt x="522843" y="1508868"/>
                </a:lnTo>
                <a:lnTo>
                  <a:pt x="526019" y="1526642"/>
                </a:lnTo>
                <a:lnTo>
                  <a:pt x="529196" y="1544733"/>
                </a:lnTo>
                <a:lnTo>
                  <a:pt x="533325" y="1561872"/>
                </a:lnTo>
                <a:lnTo>
                  <a:pt x="537455" y="1579646"/>
                </a:lnTo>
                <a:lnTo>
                  <a:pt x="541902" y="1597102"/>
                </a:lnTo>
                <a:lnTo>
                  <a:pt x="546984" y="1614241"/>
                </a:lnTo>
                <a:lnTo>
                  <a:pt x="552066" y="1631380"/>
                </a:lnTo>
                <a:lnTo>
                  <a:pt x="557784" y="1648202"/>
                </a:lnTo>
                <a:lnTo>
                  <a:pt x="563502" y="1665024"/>
                </a:lnTo>
                <a:lnTo>
                  <a:pt x="569854" y="1681528"/>
                </a:lnTo>
                <a:lnTo>
                  <a:pt x="576207" y="1698032"/>
                </a:lnTo>
                <a:lnTo>
                  <a:pt x="583195" y="1714219"/>
                </a:lnTo>
                <a:lnTo>
                  <a:pt x="590501" y="1730406"/>
                </a:lnTo>
                <a:lnTo>
                  <a:pt x="597807" y="1746275"/>
                </a:lnTo>
                <a:lnTo>
                  <a:pt x="605748" y="1762145"/>
                </a:lnTo>
                <a:lnTo>
                  <a:pt x="614007" y="1778014"/>
                </a:lnTo>
                <a:lnTo>
                  <a:pt x="622266" y="1793249"/>
                </a:lnTo>
                <a:lnTo>
                  <a:pt x="630842" y="1808483"/>
                </a:lnTo>
                <a:lnTo>
                  <a:pt x="640054" y="1823401"/>
                </a:lnTo>
                <a:lnTo>
                  <a:pt x="649266" y="1838635"/>
                </a:lnTo>
                <a:lnTo>
                  <a:pt x="658795" y="1852918"/>
                </a:lnTo>
                <a:lnTo>
                  <a:pt x="668642" y="1867518"/>
                </a:lnTo>
                <a:lnTo>
                  <a:pt x="678807" y="1881800"/>
                </a:lnTo>
                <a:lnTo>
                  <a:pt x="689289" y="1895765"/>
                </a:lnTo>
                <a:lnTo>
                  <a:pt x="699771" y="1909413"/>
                </a:lnTo>
                <a:lnTo>
                  <a:pt x="710571" y="1923061"/>
                </a:lnTo>
                <a:lnTo>
                  <a:pt x="722006" y="1936391"/>
                </a:lnTo>
                <a:lnTo>
                  <a:pt x="733441" y="1949404"/>
                </a:lnTo>
                <a:lnTo>
                  <a:pt x="745194" y="1962735"/>
                </a:lnTo>
                <a:lnTo>
                  <a:pt x="756947" y="1975113"/>
                </a:lnTo>
                <a:lnTo>
                  <a:pt x="769335" y="1987491"/>
                </a:lnTo>
                <a:lnTo>
                  <a:pt x="781723" y="1999869"/>
                </a:lnTo>
                <a:lnTo>
                  <a:pt x="794429" y="2011613"/>
                </a:lnTo>
                <a:lnTo>
                  <a:pt x="807453" y="2023673"/>
                </a:lnTo>
                <a:lnTo>
                  <a:pt x="820476" y="2034782"/>
                </a:lnTo>
                <a:lnTo>
                  <a:pt x="833817" y="2046208"/>
                </a:lnTo>
                <a:lnTo>
                  <a:pt x="847476" y="2056999"/>
                </a:lnTo>
                <a:lnTo>
                  <a:pt x="861135" y="2067473"/>
                </a:lnTo>
                <a:lnTo>
                  <a:pt x="875111" y="2077947"/>
                </a:lnTo>
                <a:lnTo>
                  <a:pt x="889405" y="2088103"/>
                </a:lnTo>
                <a:lnTo>
                  <a:pt x="903699" y="2097942"/>
                </a:lnTo>
                <a:lnTo>
                  <a:pt x="918628" y="2107464"/>
                </a:lnTo>
                <a:lnTo>
                  <a:pt x="933558" y="2116668"/>
                </a:lnTo>
                <a:lnTo>
                  <a:pt x="948487" y="2125873"/>
                </a:lnTo>
                <a:lnTo>
                  <a:pt x="963734" y="2134442"/>
                </a:lnTo>
                <a:lnTo>
                  <a:pt x="978981" y="2142694"/>
                </a:lnTo>
                <a:lnTo>
                  <a:pt x="994863" y="2150946"/>
                </a:lnTo>
                <a:lnTo>
                  <a:pt x="1010745" y="2158881"/>
                </a:lnTo>
                <a:lnTo>
                  <a:pt x="1026627" y="2166498"/>
                </a:lnTo>
                <a:lnTo>
                  <a:pt x="1042827" y="2173481"/>
                </a:lnTo>
                <a:lnTo>
                  <a:pt x="1059028" y="2180464"/>
                </a:lnTo>
                <a:lnTo>
                  <a:pt x="1075545" y="2187129"/>
                </a:lnTo>
                <a:lnTo>
                  <a:pt x="1092063" y="2193159"/>
                </a:lnTo>
                <a:lnTo>
                  <a:pt x="1108898" y="2199190"/>
                </a:lnTo>
                <a:lnTo>
                  <a:pt x="1126051" y="2204903"/>
                </a:lnTo>
                <a:lnTo>
                  <a:pt x="1142886" y="2209981"/>
                </a:lnTo>
                <a:lnTo>
                  <a:pt x="1160039" y="2215059"/>
                </a:lnTo>
                <a:lnTo>
                  <a:pt x="1177509" y="2219502"/>
                </a:lnTo>
                <a:lnTo>
                  <a:pt x="1195297" y="2223629"/>
                </a:lnTo>
                <a:lnTo>
                  <a:pt x="1212768" y="2227437"/>
                </a:lnTo>
                <a:lnTo>
                  <a:pt x="1230556" y="2231246"/>
                </a:lnTo>
                <a:lnTo>
                  <a:pt x="1248662" y="2234102"/>
                </a:lnTo>
                <a:lnTo>
                  <a:pt x="1266450" y="2237276"/>
                </a:lnTo>
                <a:lnTo>
                  <a:pt x="1319017" y="1695177"/>
                </a:lnTo>
                <a:lnTo>
                  <a:pt x="1309172" y="1692905"/>
                </a:lnTo>
                <a:lnTo>
                  <a:pt x="1292972" y="1687822"/>
                </a:lnTo>
                <a:lnTo>
                  <a:pt x="1277089" y="1682740"/>
                </a:lnTo>
                <a:lnTo>
                  <a:pt x="1261525" y="1676705"/>
                </a:lnTo>
                <a:lnTo>
                  <a:pt x="1246595" y="1669716"/>
                </a:lnTo>
                <a:lnTo>
                  <a:pt x="1232301" y="1662410"/>
                </a:lnTo>
                <a:lnTo>
                  <a:pt x="1218007" y="1654152"/>
                </a:lnTo>
                <a:lnTo>
                  <a:pt x="1204030" y="1645257"/>
                </a:lnTo>
                <a:lnTo>
                  <a:pt x="1190689" y="1636046"/>
                </a:lnTo>
                <a:lnTo>
                  <a:pt x="1177983" y="1625881"/>
                </a:lnTo>
                <a:lnTo>
                  <a:pt x="1165595" y="1615398"/>
                </a:lnTo>
                <a:lnTo>
                  <a:pt x="1153842" y="1603963"/>
                </a:lnTo>
                <a:lnTo>
                  <a:pt x="1142724" y="1591892"/>
                </a:lnTo>
                <a:lnTo>
                  <a:pt x="1131606" y="1579822"/>
                </a:lnTo>
                <a:lnTo>
                  <a:pt x="1122077" y="1567116"/>
                </a:lnTo>
                <a:lnTo>
                  <a:pt x="1112230" y="1553457"/>
                </a:lnTo>
                <a:lnTo>
                  <a:pt x="1103336" y="1540116"/>
                </a:lnTo>
                <a:lnTo>
                  <a:pt x="1095077" y="1525504"/>
                </a:lnTo>
                <a:lnTo>
                  <a:pt x="1087771" y="1510892"/>
                </a:lnTo>
                <a:lnTo>
                  <a:pt x="1080783" y="1495963"/>
                </a:lnTo>
                <a:lnTo>
                  <a:pt x="1074747" y="1480398"/>
                </a:lnTo>
                <a:lnTo>
                  <a:pt x="1069665" y="1464515"/>
                </a:lnTo>
                <a:lnTo>
                  <a:pt x="1065218" y="1448633"/>
                </a:lnTo>
                <a:lnTo>
                  <a:pt x="1062655" y="1438185"/>
                </a:lnTo>
                <a:close/>
                <a:moveTo>
                  <a:pt x="1383502" y="1159891"/>
                </a:moveTo>
                <a:lnTo>
                  <a:pt x="1373019" y="1160844"/>
                </a:lnTo>
                <a:lnTo>
                  <a:pt x="1362855" y="1162114"/>
                </a:lnTo>
                <a:lnTo>
                  <a:pt x="1353007" y="1164020"/>
                </a:lnTo>
                <a:lnTo>
                  <a:pt x="1342843" y="1166244"/>
                </a:lnTo>
                <a:lnTo>
                  <a:pt x="1333631" y="1168785"/>
                </a:lnTo>
                <a:lnTo>
                  <a:pt x="1324101" y="1172279"/>
                </a:lnTo>
                <a:lnTo>
                  <a:pt x="1314572" y="1175455"/>
                </a:lnTo>
                <a:lnTo>
                  <a:pt x="1305678" y="1179585"/>
                </a:lnTo>
                <a:lnTo>
                  <a:pt x="1297101" y="1184350"/>
                </a:lnTo>
                <a:lnTo>
                  <a:pt x="1288207" y="1189114"/>
                </a:lnTo>
                <a:lnTo>
                  <a:pt x="1279948" y="1194514"/>
                </a:lnTo>
                <a:lnTo>
                  <a:pt x="1272007" y="1199914"/>
                </a:lnTo>
                <a:lnTo>
                  <a:pt x="1264384" y="1206585"/>
                </a:lnTo>
                <a:lnTo>
                  <a:pt x="1257078" y="1212938"/>
                </a:lnTo>
                <a:lnTo>
                  <a:pt x="1249772" y="1219609"/>
                </a:lnTo>
                <a:lnTo>
                  <a:pt x="1243101" y="1226279"/>
                </a:lnTo>
                <a:lnTo>
                  <a:pt x="1236748" y="1233903"/>
                </a:lnTo>
                <a:lnTo>
                  <a:pt x="1230713" y="1241526"/>
                </a:lnTo>
                <a:lnTo>
                  <a:pt x="1224995" y="1249785"/>
                </a:lnTo>
                <a:lnTo>
                  <a:pt x="1219913" y="1258044"/>
                </a:lnTo>
                <a:lnTo>
                  <a:pt x="1214830" y="1266303"/>
                </a:lnTo>
                <a:lnTo>
                  <a:pt x="1210383" y="1275197"/>
                </a:lnTo>
                <a:lnTo>
                  <a:pt x="1206254" y="1284409"/>
                </a:lnTo>
                <a:lnTo>
                  <a:pt x="1202442" y="1293303"/>
                </a:lnTo>
                <a:lnTo>
                  <a:pt x="1199583" y="1302832"/>
                </a:lnTo>
                <a:lnTo>
                  <a:pt x="1196407" y="1312680"/>
                </a:lnTo>
                <a:lnTo>
                  <a:pt x="1194183" y="1322527"/>
                </a:lnTo>
                <a:lnTo>
                  <a:pt x="1192595" y="1332691"/>
                </a:lnTo>
                <a:lnTo>
                  <a:pt x="1191324" y="1342856"/>
                </a:lnTo>
                <a:lnTo>
                  <a:pt x="1190371" y="1353339"/>
                </a:lnTo>
                <a:lnTo>
                  <a:pt x="1190054" y="1363503"/>
                </a:lnTo>
                <a:lnTo>
                  <a:pt x="1190371" y="1373986"/>
                </a:lnTo>
                <a:lnTo>
                  <a:pt x="1191324" y="1384468"/>
                </a:lnTo>
                <a:lnTo>
                  <a:pt x="1192595" y="1394633"/>
                </a:lnTo>
                <a:lnTo>
                  <a:pt x="1194183" y="1404798"/>
                </a:lnTo>
                <a:lnTo>
                  <a:pt x="1196407" y="1414645"/>
                </a:lnTo>
                <a:lnTo>
                  <a:pt x="1199583" y="1424174"/>
                </a:lnTo>
                <a:lnTo>
                  <a:pt x="1202442" y="1433704"/>
                </a:lnTo>
                <a:lnTo>
                  <a:pt x="1206254" y="1442915"/>
                </a:lnTo>
                <a:lnTo>
                  <a:pt x="1210383" y="1451810"/>
                </a:lnTo>
                <a:lnTo>
                  <a:pt x="1214830" y="1460386"/>
                </a:lnTo>
                <a:lnTo>
                  <a:pt x="1219913" y="1469280"/>
                </a:lnTo>
                <a:lnTo>
                  <a:pt x="1224995" y="1477539"/>
                </a:lnTo>
                <a:lnTo>
                  <a:pt x="1230713" y="1485480"/>
                </a:lnTo>
                <a:lnTo>
                  <a:pt x="1236748" y="1493421"/>
                </a:lnTo>
                <a:lnTo>
                  <a:pt x="1243101" y="1500410"/>
                </a:lnTo>
                <a:lnTo>
                  <a:pt x="1249772" y="1507716"/>
                </a:lnTo>
                <a:lnTo>
                  <a:pt x="1257078" y="1514386"/>
                </a:lnTo>
                <a:lnTo>
                  <a:pt x="1264384" y="1520739"/>
                </a:lnTo>
                <a:lnTo>
                  <a:pt x="1272007" y="1526775"/>
                </a:lnTo>
                <a:lnTo>
                  <a:pt x="1279948" y="1532492"/>
                </a:lnTo>
                <a:lnTo>
                  <a:pt x="1288207" y="1537575"/>
                </a:lnTo>
                <a:lnTo>
                  <a:pt x="1297101" y="1542657"/>
                </a:lnTo>
                <a:lnTo>
                  <a:pt x="1305678" y="1547104"/>
                </a:lnTo>
                <a:lnTo>
                  <a:pt x="1314572" y="1551233"/>
                </a:lnTo>
                <a:lnTo>
                  <a:pt x="1323784" y="1555045"/>
                </a:lnTo>
                <a:lnTo>
                  <a:pt x="1333631" y="1557904"/>
                </a:lnTo>
                <a:lnTo>
                  <a:pt x="1342843" y="1561081"/>
                </a:lnTo>
                <a:lnTo>
                  <a:pt x="1352690" y="1563304"/>
                </a:lnTo>
                <a:lnTo>
                  <a:pt x="1362855" y="1564892"/>
                </a:lnTo>
                <a:lnTo>
                  <a:pt x="1373019" y="1566163"/>
                </a:lnTo>
                <a:lnTo>
                  <a:pt x="1383502" y="1567116"/>
                </a:lnTo>
                <a:lnTo>
                  <a:pt x="1393984" y="1567434"/>
                </a:lnTo>
                <a:lnTo>
                  <a:pt x="1404149" y="1567116"/>
                </a:lnTo>
                <a:lnTo>
                  <a:pt x="1414949" y="1566163"/>
                </a:lnTo>
                <a:lnTo>
                  <a:pt x="1425114" y="1564892"/>
                </a:lnTo>
                <a:lnTo>
                  <a:pt x="1435278" y="1563304"/>
                </a:lnTo>
                <a:lnTo>
                  <a:pt x="1444808" y="1561081"/>
                </a:lnTo>
                <a:lnTo>
                  <a:pt x="1454655" y="1557904"/>
                </a:lnTo>
                <a:lnTo>
                  <a:pt x="1464184" y="1555045"/>
                </a:lnTo>
                <a:lnTo>
                  <a:pt x="1473079" y="1551233"/>
                </a:lnTo>
                <a:lnTo>
                  <a:pt x="1482290" y="1547104"/>
                </a:lnTo>
                <a:lnTo>
                  <a:pt x="1491184" y="1542657"/>
                </a:lnTo>
                <a:lnTo>
                  <a:pt x="1499443" y="1537575"/>
                </a:lnTo>
                <a:lnTo>
                  <a:pt x="1507702" y="1532492"/>
                </a:lnTo>
                <a:lnTo>
                  <a:pt x="1515643" y="1526775"/>
                </a:lnTo>
                <a:lnTo>
                  <a:pt x="1523585" y="1520739"/>
                </a:lnTo>
                <a:lnTo>
                  <a:pt x="1531208" y="1514386"/>
                </a:lnTo>
                <a:lnTo>
                  <a:pt x="1537879" y="1507716"/>
                </a:lnTo>
                <a:lnTo>
                  <a:pt x="1544549" y="1500410"/>
                </a:lnTo>
                <a:lnTo>
                  <a:pt x="1551220" y="1493421"/>
                </a:lnTo>
                <a:lnTo>
                  <a:pt x="1557255" y="1485480"/>
                </a:lnTo>
                <a:lnTo>
                  <a:pt x="1562655" y="1477539"/>
                </a:lnTo>
                <a:lnTo>
                  <a:pt x="1568055" y="1469280"/>
                </a:lnTo>
                <a:lnTo>
                  <a:pt x="1572820" y="1460386"/>
                </a:lnTo>
                <a:lnTo>
                  <a:pt x="1577585" y="1451810"/>
                </a:lnTo>
                <a:lnTo>
                  <a:pt x="1581714" y="1442915"/>
                </a:lnTo>
                <a:lnTo>
                  <a:pt x="1585208" y="1433704"/>
                </a:lnTo>
                <a:lnTo>
                  <a:pt x="1588385" y="1424174"/>
                </a:lnTo>
                <a:lnTo>
                  <a:pt x="1591244" y="1414645"/>
                </a:lnTo>
                <a:lnTo>
                  <a:pt x="1593467" y="1404798"/>
                </a:lnTo>
                <a:lnTo>
                  <a:pt x="1595373" y="1394633"/>
                </a:lnTo>
                <a:lnTo>
                  <a:pt x="1596644" y="1384468"/>
                </a:lnTo>
                <a:lnTo>
                  <a:pt x="1597279" y="1373986"/>
                </a:lnTo>
                <a:lnTo>
                  <a:pt x="1597597" y="1363503"/>
                </a:lnTo>
                <a:lnTo>
                  <a:pt x="1597279" y="1353339"/>
                </a:lnTo>
                <a:lnTo>
                  <a:pt x="1596644" y="1342856"/>
                </a:lnTo>
                <a:lnTo>
                  <a:pt x="1595373" y="1332691"/>
                </a:lnTo>
                <a:lnTo>
                  <a:pt x="1593467" y="1322527"/>
                </a:lnTo>
                <a:lnTo>
                  <a:pt x="1591244" y="1312680"/>
                </a:lnTo>
                <a:lnTo>
                  <a:pt x="1588385" y="1302832"/>
                </a:lnTo>
                <a:lnTo>
                  <a:pt x="1585208" y="1293303"/>
                </a:lnTo>
                <a:lnTo>
                  <a:pt x="1581714" y="1284409"/>
                </a:lnTo>
                <a:lnTo>
                  <a:pt x="1577585" y="1275197"/>
                </a:lnTo>
                <a:lnTo>
                  <a:pt x="1572820" y="1266303"/>
                </a:lnTo>
                <a:lnTo>
                  <a:pt x="1568055" y="1258044"/>
                </a:lnTo>
                <a:lnTo>
                  <a:pt x="1562655" y="1249785"/>
                </a:lnTo>
                <a:lnTo>
                  <a:pt x="1557255" y="1241526"/>
                </a:lnTo>
                <a:lnTo>
                  <a:pt x="1551220" y="1233903"/>
                </a:lnTo>
                <a:lnTo>
                  <a:pt x="1544549" y="1226279"/>
                </a:lnTo>
                <a:lnTo>
                  <a:pt x="1537879" y="1219609"/>
                </a:lnTo>
                <a:lnTo>
                  <a:pt x="1531208" y="1212938"/>
                </a:lnTo>
                <a:lnTo>
                  <a:pt x="1523585" y="1206585"/>
                </a:lnTo>
                <a:lnTo>
                  <a:pt x="1515643" y="1199914"/>
                </a:lnTo>
                <a:lnTo>
                  <a:pt x="1507702" y="1194514"/>
                </a:lnTo>
                <a:lnTo>
                  <a:pt x="1499443" y="1189114"/>
                </a:lnTo>
                <a:lnTo>
                  <a:pt x="1491184" y="1184350"/>
                </a:lnTo>
                <a:lnTo>
                  <a:pt x="1482290" y="1179585"/>
                </a:lnTo>
                <a:lnTo>
                  <a:pt x="1473079" y="1175455"/>
                </a:lnTo>
                <a:lnTo>
                  <a:pt x="1464184" y="1172279"/>
                </a:lnTo>
                <a:lnTo>
                  <a:pt x="1454655" y="1168785"/>
                </a:lnTo>
                <a:lnTo>
                  <a:pt x="1444808" y="1166244"/>
                </a:lnTo>
                <a:lnTo>
                  <a:pt x="1435278" y="1164020"/>
                </a:lnTo>
                <a:lnTo>
                  <a:pt x="1425114" y="1162114"/>
                </a:lnTo>
                <a:lnTo>
                  <a:pt x="1414949" y="1160844"/>
                </a:lnTo>
                <a:lnTo>
                  <a:pt x="1404149" y="1159891"/>
                </a:lnTo>
                <a:lnTo>
                  <a:pt x="1393984" y="1159891"/>
                </a:lnTo>
                <a:lnTo>
                  <a:pt x="1383502" y="1159891"/>
                </a:lnTo>
                <a:close/>
                <a:moveTo>
                  <a:pt x="1521201" y="490366"/>
                </a:moveTo>
                <a:lnTo>
                  <a:pt x="1468588" y="1032381"/>
                </a:lnTo>
                <a:lnTo>
                  <a:pt x="1478796" y="1034737"/>
                </a:lnTo>
                <a:lnTo>
                  <a:pt x="1494996" y="1039184"/>
                </a:lnTo>
                <a:lnTo>
                  <a:pt x="1510879" y="1044584"/>
                </a:lnTo>
                <a:lnTo>
                  <a:pt x="1526126" y="1050620"/>
                </a:lnTo>
                <a:lnTo>
                  <a:pt x="1541373" y="1057290"/>
                </a:lnTo>
                <a:lnTo>
                  <a:pt x="1555985" y="1064914"/>
                </a:lnTo>
                <a:lnTo>
                  <a:pt x="1570279" y="1073173"/>
                </a:lnTo>
                <a:lnTo>
                  <a:pt x="1583938" y="1081749"/>
                </a:lnTo>
                <a:lnTo>
                  <a:pt x="1597279" y="1091596"/>
                </a:lnTo>
                <a:lnTo>
                  <a:pt x="1610303" y="1101443"/>
                </a:lnTo>
                <a:lnTo>
                  <a:pt x="1622691" y="1112243"/>
                </a:lnTo>
                <a:lnTo>
                  <a:pt x="1634126" y="1123679"/>
                </a:lnTo>
                <a:lnTo>
                  <a:pt x="1645562" y="1135432"/>
                </a:lnTo>
                <a:lnTo>
                  <a:pt x="1656044" y="1147820"/>
                </a:lnTo>
                <a:lnTo>
                  <a:pt x="1666209" y="1160526"/>
                </a:lnTo>
                <a:lnTo>
                  <a:pt x="1675738" y="1173549"/>
                </a:lnTo>
                <a:lnTo>
                  <a:pt x="1684632" y="1187526"/>
                </a:lnTo>
                <a:lnTo>
                  <a:pt x="1692574" y="1201503"/>
                </a:lnTo>
                <a:lnTo>
                  <a:pt x="1700197" y="1216114"/>
                </a:lnTo>
                <a:lnTo>
                  <a:pt x="1706868" y="1231361"/>
                </a:lnTo>
                <a:lnTo>
                  <a:pt x="1712903" y="1246609"/>
                </a:lnTo>
                <a:lnTo>
                  <a:pt x="1718621" y="1262491"/>
                </a:lnTo>
                <a:lnTo>
                  <a:pt x="1723068" y="1278691"/>
                </a:lnTo>
                <a:lnTo>
                  <a:pt x="1725403" y="1288811"/>
                </a:lnTo>
                <a:lnTo>
                  <a:pt x="2267666" y="1236231"/>
                </a:lnTo>
                <a:lnTo>
                  <a:pt x="2265125" y="1218140"/>
                </a:lnTo>
                <a:lnTo>
                  <a:pt x="2261630" y="1200683"/>
                </a:lnTo>
                <a:lnTo>
                  <a:pt x="2258136" y="1182909"/>
                </a:lnTo>
                <a:lnTo>
                  <a:pt x="2254325" y="1165136"/>
                </a:lnTo>
                <a:lnTo>
                  <a:pt x="2250195" y="1147362"/>
                </a:lnTo>
                <a:lnTo>
                  <a:pt x="2245748" y="1130223"/>
                </a:lnTo>
                <a:lnTo>
                  <a:pt x="2240666" y="1112766"/>
                </a:lnTo>
                <a:lnTo>
                  <a:pt x="2235584" y="1095945"/>
                </a:lnTo>
                <a:lnTo>
                  <a:pt x="2229866" y="1079123"/>
                </a:lnTo>
                <a:lnTo>
                  <a:pt x="2223831" y="1061984"/>
                </a:lnTo>
                <a:lnTo>
                  <a:pt x="2217478" y="1045480"/>
                </a:lnTo>
                <a:lnTo>
                  <a:pt x="2211125" y="1028976"/>
                </a:lnTo>
                <a:lnTo>
                  <a:pt x="2204454" y="1012789"/>
                </a:lnTo>
                <a:lnTo>
                  <a:pt x="2197149" y="996602"/>
                </a:lnTo>
                <a:lnTo>
                  <a:pt x="2189843" y="980732"/>
                </a:lnTo>
                <a:lnTo>
                  <a:pt x="2181902" y="965180"/>
                </a:lnTo>
                <a:lnTo>
                  <a:pt x="2173643" y="949311"/>
                </a:lnTo>
                <a:lnTo>
                  <a:pt x="2165384" y="933759"/>
                </a:lnTo>
                <a:lnTo>
                  <a:pt x="2156490" y="918842"/>
                </a:lnTo>
                <a:lnTo>
                  <a:pt x="2147596" y="903607"/>
                </a:lnTo>
                <a:lnTo>
                  <a:pt x="2138067" y="888690"/>
                </a:lnTo>
                <a:lnTo>
                  <a:pt x="2128855" y="874090"/>
                </a:lnTo>
                <a:lnTo>
                  <a:pt x="2119008" y="859807"/>
                </a:lnTo>
                <a:lnTo>
                  <a:pt x="2108843" y="845525"/>
                </a:lnTo>
                <a:lnTo>
                  <a:pt x="2098361" y="831560"/>
                </a:lnTo>
                <a:lnTo>
                  <a:pt x="2087561" y="817594"/>
                </a:lnTo>
                <a:lnTo>
                  <a:pt x="2076761" y="803947"/>
                </a:lnTo>
                <a:lnTo>
                  <a:pt x="2065644" y="790934"/>
                </a:lnTo>
                <a:lnTo>
                  <a:pt x="2054209" y="777603"/>
                </a:lnTo>
                <a:lnTo>
                  <a:pt x="2042138" y="764591"/>
                </a:lnTo>
                <a:lnTo>
                  <a:pt x="2030385" y="752212"/>
                </a:lnTo>
                <a:lnTo>
                  <a:pt x="2017997" y="739834"/>
                </a:lnTo>
                <a:lnTo>
                  <a:pt x="2005609" y="727456"/>
                </a:lnTo>
                <a:lnTo>
                  <a:pt x="1993221" y="715395"/>
                </a:lnTo>
                <a:lnTo>
                  <a:pt x="1980197" y="703652"/>
                </a:lnTo>
                <a:lnTo>
                  <a:pt x="1966856" y="692226"/>
                </a:lnTo>
                <a:lnTo>
                  <a:pt x="1953833" y="681117"/>
                </a:lnTo>
                <a:lnTo>
                  <a:pt x="1940174" y="670326"/>
                </a:lnTo>
                <a:lnTo>
                  <a:pt x="1926198" y="659535"/>
                </a:lnTo>
                <a:lnTo>
                  <a:pt x="1912221" y="649061"/>
                </a:lnTo>
                <a:lnTo>
                  <a:pt x="1897927" y="638904"/>
                </a:lnTo>
                <a:lnTo>
                  <a:pt x="1883633" y="629065"/>
                </a:lnTo>
                <a:lnTo>
                  <a:pt x="1869022" y="619861"/>
                </a:lnTo>
                <a:lnTo>
                  <a:pt x="1854092" y="610339"/>
                </a:lnTo>
                <a:lnTo>
                  <a:pt x="1838845" y="601452"/>
                </a:lnTo>
                <a:lnTo>
                  <a:pt x="1823916" y="592566"/>
                </a:lnTo>
                <a:lnTo>
                  <a:pt x="1808352" y="584313"/>
                </a:lnTo>
                <a:lnTo>
                  <a:pt x="1792469" y="576061"/>
                </a:lnTo>
                <a:lnTo>
                  <a:pt x="1776905" y="568127"/>
                </a:lnTo>
                <a:lnTo>
                  <a:pt x="1761022" y="560827"/>
                </a:lnTo>
                <a:lnTo>
                  <a:pt x="1744823" y="553527"/>
                </a:lnTo>
                <a:lnTo>
                  <a:pt x="1728623" y="546862"/>
                </a:lnTo>
                <a:lnTo>
                  <a:pt x="1712105" y="540514"/>
                </a:lnTo>
                <a:lnTo>
                  <a:pt x="1695588" y="534166"/>
                </a:lnTo>
                <a:lnTo>
                  <a:pt x="1678435" y="528136"/>
                </a:lnTo>
                <a:lnTo>
                  <a:pt x="1661600" y="522740"/>
                </a:lnTo>
                <a:lnTo>
                  <a:pt x="1644765" y="517344"/>
                </a:lnTo>
                <a:lnTo>
                  <a:pt x="1627294" y="512584"/>
                </a:lnTo>
                <a:lnTo>
                  <a:pt x="1610141" y="507823"/>
                </a:lnTo>
                <a:lnTo>
                  <a:pt x="1592671" y="503697"/>
                </a:lnTo>
                <a:lnTo>
                  <a:pt x="1574883" y="499888"/>
                </a:lnTo>
                <a:lnTo>
                  <a:pt x="1557095" y="496397"/>
                </a:lnTo>
                <a:lnTo>
                  <a:pt x="1539306" y="492905"/>
                </a:lnTo>
                <a:lnTo>
                  <a:pt x="1521201" y="490366"/>
                </a:lnTo>
                <a:close/>
                <a:moveTo>
                  <a:pt x="1266450" y="490366"/>
                </a:moveTo>
                <a:lnTo>
                  <a:pt x="1248344" y="492905"/>
                </a:lnTo>
                <a:lnTo>
                  <a:pt x="1230556" y="496397"/>
                </a:lnTo>
                <a:lnTo>
                  <a:pt x="1212768" y="499888"/>
                </a:lnTo>
                <a:lnTo>
                  <a:pt x="1195297" y="503697"/>
                </a:lnTo>
                <a:lnTo>
                  <a:pt x="1177509" y="507823"/>
                </a:lnTo>
                <a:lnTo>
                  <a:pt x="1160039" y="512584"/>
                </a:lnTo>
                <a:lnTo>
                  <a:pt x="1142886" y="517344"/>
                </a:lnTo>
                <a:lnTo>
                  <a:pt x="1126051" y="522740"/>
                </a:lnTo>
                <a:lnTo>
                  <a:pt x="1108898" y="528136"/>
                </a:lnTo>
                <a:lnTo>
                  <a:pt x="1092063" y="534166"/>
                </a:lnTo>
                <a:lnTo>
                  <a:pt x="1075545" y="540514"/>
                </a:lnTo>
                <a:lnTo>
                  <a:pt x="1059028" y="546862"/>
                </a:lnTo>
                <a:lnTo>
                  <a:pt x="1042827" y="553527"/>
                </a:lnTo>
                <a:lnTo>
                  <a:pt x="1026627" y="560827"/>
                </a:lnTo>
                <a:lnTo>
                  <a:pt x="1010745" y="568127"/>
                </a:lnTo>
                <a:lnTo>
                  <a:pt x="994863" y="576061"/>
                </a:lnTo>
                <a:lnTo>
                  <a:pt x="978981" y="584313"/>
                </a:lnTo>
                <a:lnTo>
                  <a:pt x="963734" y="592566"/>
                </a:lnTo>
                <a:lnTo>
                  <a:pt x="948487" y="601452"/>
                </a:lnTo>
                <a:lnTo>
                  <a:pt x="933558" y="610339"/>
                </a:lnTo>
                <a:lnTo>
                  <a:pt x="918946" y="619861"/>
                </a:lnTo>
                <a:lnTo>
                  <a:pt x="904334" y="629065"/>
                </a:lnTo>
                <a:lnTo>
                  <a:pt x="889405" y="638904"/>
                </a:lnTo>
                <a:lnTo>
                  <a:pt x="875429" y="649061"/>
                </a:lnTo>
                <a:lnTo>
                  <a:pt x="861135" y="659535"/>
                </a:lnTo>
                <a:lnTo>
                  <a:pt x="847794" y="670326"/>
                </a:lnTo>
                <a:lnTo>
                  <a:pt x="833817" y="681117"/>
                </a:lnTo>
                <a:lnTo>
                  <a:pt x="820476" y="692226"/>
                </a:lnTo>
                <a:lnTo>
                  <a:pt x="807453" y="703652"/>
                </a:lnTo>
                <a:lnTo>
                  <a:pt x="794747" y="715395"/>
                </a:lnTo>
                <a:lnTo>
                  <a:pt x="781723" y="727456"/>
                </a:lnTo>
                <a:lnTo>
                  <a:pt x="769335" y="739834"/>
                </a:lnTo>
                <a:lnTo>
                  <a:pt x="757265" y="752212"/>
                </a:lnTo>
                <a:lnTo>
                  <a:pt x="745194" y="764591"/>
                </a:lnTo>
                <a:lnTo>
                  <a:pt x="733759" y="777603"/>
                </a:lnTo>
                <a:lnTo>
                  <a:pt x="722006" y="790934"/>
                </a:lnTo>
                <a:lnTo>
                  <a:pt x="710571" y="803947"/>
                </a:lnTo>
                <a:lnTo>
                  <a:pt x="699771" y="817594"/>
                </a:lnTo>
                <a:lnTo>
                  <a:pt x="689289" y="831560"/>
                </a:lnTo>
                <a:lnTo>
                  <a:pt x="678807" y="845525"/>
                </a:lnTo>
                <a:lnTo>
                  <a:pt x="668960" y="859807"/>
                </a:lnTo>
                <a:lnTo>
                  <a:pt x="658795" y="874090"/>
                </a:lnTo>
                <a:lnTo>
                  <a:pt x="649266" y="888690"/>
                </a:lnTo>
                <a:lnTo>
                  <a:pt x="640054" y="903607"/>
                </a:lnTo>
                <a:lnTo>
                  <a:pt x="630842" y="918842"/>
                </a:lnTo>
                <a:lnTo>
                  <a:pt x="622266" y="933759"/>
                </a:lnTo>
                <a:lnTo>
                  <a:pt x="614007" y="949311"/>
                </a:lnTo>
                <a:lnTo>
                  <a:pt x="605748" y="965180"/>
                </a:lnTo>
                <a:lnTo>
                  <a:pt x="598125" y="980732"/>
                </a:lnTo>
                <a:lnTo>
                  <a:pt x="590501" y="996602"/>
                </a:lnTo>
                <a:lnTo>
                  <a:pt x="583513" y="1012789"/>
                </a:lnTo>
                <a:lnTo>
                  <a:pt x="576207" y="1028976"/>
                </a:lnTo>
                <a:lnTo>
                  <a:pt x="569854" y="1045480"/>
                </a:lnTo>
                <a:lnTo>
                  <a:pt x="563502" y="1061984"/>
                </a:lnTo>
                <a:lnTo>
                  <a:pt x="557784" y="1079123"/>
                </a:lnTo>
                <a:lnTo>
                  <a:pt x="552066" y="1095945"/>
                </a:lnTo>
                <a:lnTo>
                  <a:pt x="546984" y="1112766"/>
                </a:lnTo>
                <a:lnTo>
                  <a:pt x="541902" y="1130223"/>
                </a:lnTo>
                <a:lnTo>
                  <a:pt x="537455" y="1147362"/>
                </a:lnTo>
                <a:lnTo>
                  <a:pt x="533325" y="1165136"/>
                </a:lnTo>
                <a:lnTo>
                  <a:pt x="529196" y="1182909"/>
                </a:lnTo>
                <a:lnTo>
                  <a:pt x="526019" y="1200683"/>
                </a:lnTo>
                <a:lnTo>
                  <a:pt x="522843" y="1218140"/>
                </a:lnTo>
                <a:lnTo>
                  <a:pt x="519984" y="1236231"/>
                </a:lnTo>
                <a:lnTo>
                  <a:pt x="1062444" y="1288803"/>
                </a:lnTo>
                <a:lnTo>
                  <a:pt x="1064583" y="1278691"/>
                </a:lnTo>
                <a:lnTo>
                  <a:pt x="1069347" y="1262491"/>
                </a:lnTo>
                <a:lnTo>
                  <a:pt x="1074747" y="1246609"/>
                </a:lnTo>
                <a:lnTo>
                  <a:pt x="1080783" y="1231361"/>
                </a:lnTo>
                <a:lnTo>
                  <a:pt x="1087771" y="1216114"/>
                </a:lnTo>
                <a:lnTo>
                  <a:pt x="1095077" y="1201503"/>
                </a:lnTo>
                <a:lnTo>
                  <a:pt x="1103336" y="1187526"/>
                </a:lnTo>
                <a:lnTo>
                  <a:pt x="1112230" y="1173549"/>
                </a:lnTo>
                <a:lnTo>
                  <a:pt x="1121442" y="1160526"/>
                </a:lnTo>
                <a:lnTo>
                  <a:pt x="1131606" y="1147185"/>
                </a:lnTo>
                <a:lnTo>
                  <a:pt x="1142407" y="1135432"/>
                </a:lnTo>
                <a:lnTo>
                  <a:pt x="1153524" y="1123361"/>
                </a:lnTo>
                <a:lnTo>
                  <a:pt x="1165595" y="1112243"/>
                </a:lnTo>
                <a:lnTo>
                  <a:pt x="1177665" y="1101443"/>
                </a:lnTo>
                <a:lnTo>
                  <a:pt x="1190689" y="1091279"/>
                </a:lnTo>
                <a:lnTo>
                  <a:pt x="1204030" y="1081749"/>
                </a:lnTo>
                <a:lnTo>
                  <a:pt x="1218007" y="1073173"/>
                </a:lnTo>
                <a:lnTo>
                  <a:pt x="1231983" y="1064914"/>
                </a:lnTo>
                <a:lnTo>
                  <a:pt x="1246595" y="1057290"/>
                </a:lnTo>
                <a:lnTo>
                  <a:pt x="1261525" y="1050620"/>
                </a:lnTo>
                <a:lnTo>
                  <a:pt x="1277089" y="1044584"/>
                </a:lnTo>
                <a:lnTo>
                  <a:pt x="1292972" y="1039184"/>
                </a:lnTo>
                <a:lnTo>
                  <a:pt x="1309172" y="1034737"/>
                </a:lnTo>
                <a:lnTo>
                  <a:pt x="1319052" y="1032267"/>
                </a:lnTo>
                <a:lnTo>
                  <a:pt x="1266450" y="490366"/>
                </a:lnTo>
                <a:close/>
                <a:moveTo>
                  <a:pt x="1094286" y="0"/>
                </a:moveTo>
                <a:lnTo>
                  <a:pt x="1100957" y="0"/>
                </a:lnTo>
                <a:lnTo>
                  <a:pt x="1107627" y="952"/>
                </a:lnTo>
                <a:lnTo>
                  <a:pt x="1113980" y="2539"/>
                </a:lnTo>
                <a:lnTo>
                  <a:pt x="1120333" y="4761"/>
                </a:lnTo>
                <a:lnTo>
                  <a:pt x="1126368" y="7300"/>
                </a:lnTo>
                <a:lnTo>
                  <a:pt x="1132086" y="10791"/>
                </a:lnTo>
                <a:lnTo>
                  <a:pt x="1137168" y="14600"/>
                </a:lnTo>
                <a:lnTo>
                  <a:pt x="1142568" y="18726"/>
                </a:lnTo>
                <a:lnTo>
                  <a:pt x="1147015" y="23487"/>
                </a:lnTo>
                <a:lnTo>
                  <a:pt x="1151145" y="28882"/>
                </a:lnTo>
                <a:lnTo>
                  <a:pt x="1154956" y="34595"/>
                </a:lnTo>
                <a:lnTo>
                  <a:pt x="1157815" y="40943"/>
                </a:lnTo>
                <a:lnTo>
                  <a:pt x="1160674" y="47291"/>
                </a:lnTo>
                <a:lnTo>
                  <a:pt x="1231191" y="266290"/>
                </a:lnTo>
                <a:lnTo>
                  <a:pt x="1251203" y="263433"/>
                </a:lnTo>
                <a:lnTo>
                  <a:pt x="1271532" y="261211"/>
                </a:lnTo>
                <a:lnTo>
                  <a:pt x="1291544" y="258990"/>
                </a:lnTo>
                <a:lnTo>
                  <a:pt x="1311873" y="257403"/>
                </a:lnTo>
                <a:lnTo>
                  <a:pt x="1332202" y="256133"/>
                </a:lnTo>
                <a:lnTo>
                  <a:pt x="1352531" y="255181"/>
                </a:lnTo>
                <a:lnTo>
                  <a:pt x="1373178" y="254546"/>
                </a:lnTo>
                <a:lnTo>
                  <a:pt x="1393825" y="254546"/>
                </a:lnTo>
                <a:lnTo>
                  <a:pt x="1414154" y="254546"/>
                </a:lnTo>
                <a:lnTo>
                  <a:pt x="1435119" y="255181"/>
                </a:lnTo>
                <a:lnTo>
                  <a:pt x="1455448" y="256133"/>
                </a:lnTo>
                <a:lnTo>
                  <a:pt x="1475778" y="257403"/>
                </a:lnTo>
                <a:lnTo>
                  <a:pt x="1496107" y="258990"/>
                </a:lnTo>
                <a:lnTo>
                  <a:pt x="1515801" y="261211"/>
                </a:lnTo>
                <a:lnTo>
                  <a:pt x="1536130" y="263433"/>
                </a:lnTo>
                <a:lnTo>
                  <a:pt x="1556142" y="266290"/>
                </a:lnTo>
                <a:lnTo>
                  <a:pt x="1627294" y="47291"/>
                </a:lnTo>
                <a:lnTo>
                  <a:pt x="1629835" y="40626"/>
                </a:lnTo>
                <a:lnTo>
                  <a:pt x="1633012" y="34595"/>
                </a:lnTo>
                <a:lnTo>
                  <a:pt x="1636823" y="28882"/>
                </a:lnTo>
                <a:lnTo>
                  <a:pt x="1640953" y="23487"/>
                </a:lnTo>
                <a:lnTo>
                  <a:pt x="1645400" y="18726"/>
                </a:lnTo>
                <a:lnTo>
                  <a:pt x="1650164" y="14600"/>
                </a:lnTo>
                <a:lnTo>
                  <a:pt x="1655882" y="10474"/>
                </a:lnTo>
                <a:lnTo>
                  <a:pt x="1661600" y="7300"/>
                </a:lnTo>
                <a:lnTo>
                  <a:pt x="1667635" y="4761"/>
                </a:lnTo>
                <a:lnTo>
                  <a:pt x="1673670" y="2539"/>
                </a:lnTo>
                <a:lnTo>
                  <a:pt x="1680023" y="952"/>
                </a:lnTo>
                <a:lnTo>
                  <a:pt x="1686694" y="0"/>
                </a:lnTo>
                <a:lnTo>
                  <a:pt x="1693682" y="0"/>
                </a:lnTo>
                <a:lnTo>
                  <a:pt x="1700352" y="317"/>
                </a:lnTo>
                <a:lnTo>
                  <a:pt x="1707023" y="1270"/>
                </a:lnTo>
                <a:lnTo>
                  <a:pt x="1714011" y="2857"/>
                </a:lnTo>
                <a:lnTo>
                  <a:pt x="1934774" y="75221"/>
                </a:lnTo>
                <a:lnTo>
                  <a:pt x="1941762" y="77443"/>
                </a:lnTo>
                <a:lnTo>
                  <a:pt x="1947798" y="80617"/>
                </a:lnTo>
                <a:lnTo>
                  <a:pt x="1953833" y="84108"/>
                </a:lnTo>
                <a:lnTo>
                  <a:pt x="1958915" y="88234"/>
                </a:lnTo>
                <a:lnTo>
                  <a:pt x="1963997" y="93312"/>
                </a:lnTo>
                <a:lnTo>
                  <a:pt x="1968127" y="98073"/>
                </a:lnTo>
                <a:lnTo>
                  <a:pt x="1971621" y="103469"/>
                </a:lnTo>
                <a:lnTo>
                  <a:pt x="1975115" y="108864"/>
                </a:lnTo>
                <a:lnTo>
                  <a:pt x="1977656" y="114895"/>
                </a:lnTo>
                <a:lnTo>
                  <a:pt x="1980197" y="121243"/>
                </a:lnTo>
                <a:lnTo>
                  <a:pt x="1981468" y="127908"/>
                </a:lnTo>
                <a:lnTo>
                  <a:pt x="1982421" y="134573"/>
                </a:lnTo>
                <a:lnTo>
                  <a:pt x="1982738" y="141238"/>
                </a:lnTo>
                <a:lnTo>
                  <a:pt x="1981786" y="148221"/>
                </a:lnTo>
                <a:lnTo>
                  <a:pt x="1980833" y="154886"/>
                </a:lnTo>
                <a:lnTo>
                  <a:pt x="1979244" y="161551"/>
                </a:lnTo>
                <a:lnTo>
                  <a:pt x="1907774" y="380550"/>
                </a:lnTo>
                <a:lnTo>
                  <a:pt x="1925880" y="390389"/>
                </a:lnTo>
                <a:lnTo>
                  <a:pt x="1943986" y="400228"/>
                </a:lnTo>
                <a:lnTo>
                  <a:pt x="1961456" y="410702"/>
                </a:lnTo>
                <a:lnTo>
                  <a:pt x="1978927" y="421175"/>
                </a:lnTo>
                <a:lnTo>
                  <a:pt x="1996397" y="431967"/>
                </a:lnTo>
                <a:lnTo>
                  <a:pt x="2013232" y="443393"/>
                </a:lnTo>
                <a:lnTo>
                  <a:pt x="2029750" y="454501"/>
                </a:lnTo>
                <a:lnTo>
                  <a:pt x="2046585" y="466562"/>
                </a:lnTo>
                <a:lnTo>
                  <a:pt x="2062785" y="478623"/>
                </a:lnTo>
                <a:lnTo>
                  <a:pt x="2078985" y="491001"/>
                </a:lnTo>
                <a:lnTo>
                  <a:pt x="2094867" y="503697"/>
                </a:lnTo>
                <a:lnTo>
                  <a:pt x="2110432" y="516709"/>
                </a:lnTo>
                <a:lnTo>
                  <a:pt x="2125679" y="529723"/>
                </a:lnTo>
                <a:lnTo>
                  <a:pt x="2140925" y="543370"/>
                </a:lnTo>
                <a:lnTo>
                  <a:pt x="2155855" y="557335"/>
                </a:lnTo>
                <a:lnTo>
                  <a:pt x="2170466" y="571301"/>
                </a:lnTo>
                <a:lnTo>
                  <a:pt x="2357242" y="435775"/>
                </a:lnTo>
                <a:lnTo>
                  <a:pt x="2362959" y="431967"/>
                </a:lnTo>
                <a:lnTo>
                  <a:pt x="2369312" y="428793"/>
                </a:lnTo>
                <a:lnTo>
                  <a:pt x="2375347" y="426571"/>
                </a:lnTo>
                <a:lnTo>
                  <a:pt x="2382018" y="424667"/>
                </a:lnTo>
                <a:lnTo>
                  <a:pt x="2388371" y="423397"/>
                </a:lnTo>
                <a:lnTo>
                  <a:pt x="2395041" y="422762"/>
                </a:lnTo>
                <a:lnTo>
                  <a:pt x="2401712" y="422762"/>
                </a:lnTo>
                <a:lnTo>
                  <a:pt x="2408065" y="423397"/>
                </a:lnTo>
                <a:lnTo>
                  <a:pt x="2414418" y="424984"/>
                </a:lnTo>
                <a:lnTo>
                  <a:pt x="2420770" y="426888"/>
                </a:lnTo>
                <a:lnTo>
                  <a:pt x="2426806" y="429428"/>
                </a:lnTo>
                <a:lnTo>
                  <a:pt x="2432841" y="432601"/>
                </a:lnTo>
                <a:lnTo>
                  <a:pt x="2438559" y="436093"/>
                </a:lnTo>
                <a:lnTo>
                  <a:pt x="2443959" y="440854"/>
                </a:lnTo>
                <a:lnTo>
                  <a:pt x="2448406" y="445614"/>
                </a:lnTo>
                <a:lnTo>
                  <a:pt x="2452853" y="451327"/>
                </a:lnTo>
                <a:lnTo>
                  <a:pt x="2589757" y="638904"/>
                </a:lnTo>
                <a:lnTo>
                  <a:pt x="2593569" y="644935"/>
                </a:lnTo>
                <a:lnTo>
                  <a:pt x="2596746" y="650965"/>
                </a:lnTo>
                <a:lnTo>
                  <a:pt x="2599287" y="657313"/>
                </a:lnTo>
                <a:lnTo>
                  <a:pt x="2601193" y="663661"/>
                </a:lnTo>
                <a:lnTo>
                  <a:pt x="2602463" y="670326"/>
                </a:lnTo>
                <a:lnTo>
                  <a:pt x="2602781" y="676991"/>
                </a:lnTo>
                <a:lnTo>
                  <a:pt x="2602781" y="683656"/>
                </a:lnTo>
                <a:lnTo>
                  <a:pt x="2601828" y="690004"/>
                </a:lnTo>
                <a:lnTo>
                  <a:pt x="2600557" y="696352"/>
                </a:lnTo>
                <a:lnTo>
                  <a:pt x="2598652" y="703017"/>
                </a:lnTo>
                <a:lnTo>
                  <a:pt x="2596428" y="709047"/>
                </a:lnTo>
                <a:lnTo>
                  <a:pt x="2592934" y="715078"/>
                </a:lnTo>
                <a:lnTo>
                  <a:pt x="2589122" y="720473"/>
                </a:lnTo>
                <a:lnTo>
                  <a:pt x="2584993" y="725869"/>
                </a:lnTo>
                <a:lnTo>
                  <a:pt x="2580228" y="730630"/>
                </a:lnTo>
                <a:lnTo>
                  <a:pt x="2574828" y="734756"/>
                </a:lnTo>
                <a:lnTo>
                  <a:pt x="2388053" y="870281"/>
                </a:lnTo>
                <a:lnTo>
                  <a:pt x="2396629" y="888372"/>
                </a:lnTo>
                <a:lnTo>
                  <a:pt x="2405524" y="906781"/>
                </a:lnTo>
                <a:lnTo>
                  <a:pt x="2413465" y="925189"/>
                </a:lnTo>
                <a:lnTo>
                  <a:pt x="2421088" y="943598"/>
                </a:lnTo>
                <a:lnTo>
                  <a:pt x="2428712" y="962324"/>
                </a:lnTo>
                <a:lnTo>
                  <a:pt x="2436017" y="981367"/>
                </a:lnTo>
                <a:lnTo>
                  <a:pt x="2442688" y="1000411"/>
                </a:lnTo>
                <a:lnTo>
                  <a:pt x="2449041" y="1019454"/>
                </a:lnTo>
                <a:lnTo>
                  <a:pt x="2455394" y="1039132"/>
                </a:lnTo>
                <a:lnTo>
                  <a:pt x="2461111" y="1058810"/>
                </a:lnTo>
                <a:lnTo>
                  <a:pt x="2466829" y="1078171"/>
                </a:lnTo>
                <a:lnTo>
                  <a:pt x="2471594" y="1098167"/>
                </a:lnTo>
                <a:lnTo>
                  <a:pt x="2476676" y="1118162"/>
                </a:lnTo>
                <a:lnTo>
                  <a:pt x="2480805" y="1138158"/>
                </a:lnTo>
                <a:lnTo>
                  <a:pt x="2484935" y="1158470"/>
                </a:lnTo>
                <a:lnTo>
                  <a:pt x="2488746" y="1178783"/>
                </a:lnTo>
                <a:lnTo>
                  <a:pt x="2718721" y="1178783"/>
                </a:lnTo>
                <a:lnTo>
                  <a:pt x="2725709" y="1179101"/>
                </a:lnTo>
                <a:lnTo>
                  <a:pt x="2732698" y="1180370"/>
                </a:lnTo>
                <a:lnTo>
                  <a:pt x="2739368" y="1181640"/>
                </a:lnTo>
                <a:lnTo>
                  <a:pt x="2745403" y="1184496"/>
                </a:lnTo>
                <a:lnTo>
                  <a:pt x="2751439" y="1187035"/>
                </a:lnTo>
                <a:lnTo>
                  <a:pt x="2757156" y="1190527"/>
                </a:lnTo>
                <a:lnTo>
                  <a:pt x="2762239" y="1194653"/>
                </a:lnTo>
                <a:lnTo>
                  <a:pt x="2767321" y="1199096"/>
                </a:lnTo>
                <a:lnTo>
                  <a:pt x="2771768" y="1203857"/>
                </a:lnTo>
                <a:lnTo>
                  <a:pt x="2775897" y="1209253"/>
                </a:lnTo>
                <a:lnTo>
                  <a:pt x="2779391" y="1214966"/>
                </a:lnTo>
                <a:lnTo>
                  <a:pt x="2782250" y="1220361"/>
                </a:lnTo>
                <a:lnTo>
                  <a:pt x="2784474" y="1226709"/>
                </a:lnTo>
                <a:lnTo>
                  <a:pt x="2786062" y="1233692"/>
                </a:lnTo>
                <a:lnTo>
                  <a:pt x="2787015" y="1240357"/>
                </a:lnTo>
                <a:lnTo>
                  <a:pt x="2787650" y="1247022"/>
                </a:lnTo>
                <a:lnTo>
                  <a:pt x="2787650" y="1479986"/>
                </a:lnTo>
                <a:lnTo>
                  <a:pt x="2787015" y="1486651"/>
                </a:lnTo>
                <a:lnTo>
                  <a:pt x="2786380" y="1493951"/>
                </a:lnTo>
                <a:lnTo>
                  <a:pt x="2784474" y="1500299"/>
                </a:lnTo>
                <a:lnTo>
                  <a:pt x="2782250" y="1506646"/>
                </a:lnTo>
                <a:lnTo>
                  <a:pt x="2779391" y="1512677"/>
                </a:lnTo>
                <a:lnTo>
                  <a:pt x="2775897" y="1518390"/>
                </a:lnTo>
                <a:lnTo>
                  <a:pt x="2771768" y="1523785"/>
                </a:lnTo>
                <a:lnTo>
                  <a:pt x="2767639" y="1528546"/>
                </a:lnTo>
                <a:lnTo>
                  <a:pt x="2762556" y="1532672"/>
                </a:lnTo>
                <a:lnTo>
                  <a:pt x="2757156" y="1536798"/>
                </a:lnTo>
                <a:lnTo>
                  <a:pt x="2751439" y="1540290"/>
                </a:lnTo>
                <a:lnTo>
                  <a:pt x="2745403" y="1543146"/>
                </a:lnTo>
                <a:lnTo>
                  <a:pt x="2739368" y="1545368"/>
                </a:lnTo>
                <a:lnTo>
                  <a:pt x="2732698" y="1546955"/>
                </a:lnTo>
                <a:lnTo>
                  <a:pt x="2725709" y="1548224"/>
                </a:lnTo>
                <a:lnTo>
                  <a:pt x="2719039" y="1548542"/>
                </a:lnTo>
                <a:lnTo>
                  <a:pt x="2488746" y="1548542"/>
                </a:lnTo>
                <a:lnTo>
                  <a:pt x="2484935" y="1568855"/>
                </a:lnTo>
                <a:lnTo>
                  <a:pt x="2480805" y="1589168"/>
                </a:lnTo>
                <a:lnTo>
                  <a:pt x="2476676" y="1609163"/>
                </a:lnTo>
                <a:lnTo>
                  <a:pt x="2471594" y="1629476"/>
                </a:lnTo>
                <a:lnTo>
                  <a:pt x="2466829" y="1648837"/>
                </a:lnTo>
                <a:lnTo>
                  <a:pt x="2461111" y="1668832"/>
                </a:lnTo>
                <a:lnTo>
                  <a:pt x="2455394" y="1688510"/>
                </a:lnTo>
                <a:lnTo>
                  <a:pt x="2449041" y="1707554"/>
                </a:lnTo>
                <a:lnTo>
                  <a:pt x="2442688" y="1726914"/>
                </a:lnTo>
                <a:lnTo>
                  <a:pt x="2436017" y="1745958"/>
                </a:lnTo>
                <a:lnTo>
                  <a:pt x="2428712" y="1764684"/>
                </a:lnTo>
                <a:lnTo>
                  <a:pt x="2421088" y="1783410"/>
                </a:lnTo>
                <a:lnTo>
                  <a:pt x="2413465" y="1802453"/>
                </a:lnTo>
                <a:lnTo>
                  <a:pt x="2405524" y="1820862"/>
                </a:lnTo>
                <a:lnTo>
                  <a:pt x="2396629" y="1838953"/>
                </a:lnTo>
                <a:lnTo>
                  <a:pt x="2388053" y="1857044"/>
                </a:lnTo>
                <a:lnTo>
                  <a:pt x="2574828" y="1992252"/>
                </a:lnTo>
                <a:lnTo>
                  <a:pt x="2580228" y="1996378"/>
                </a:lnTo>
                <a:lnTo>
                  <a:pt x="2584993" y="2001456"/>
                </a:lnTo>
                <a:lnTo>
                  <a:pt x="2589122" y="2006534"/>
                </a:lnTo>
                <a:lnTo>
                  <a:pt x="2592934" y="2012247"/>
                </a:lnTo>
                <a:lnTo>
                  <a:pt x="2596428" y="2018278"/>
                </a:lnTo>
                <a:lnTo>
                  <a:pt x="2598652" y="2024308"/>
                </a:lnTo>
                <a:lnTo>
                  <a:pt x="2600557" y="2030656"/>
                </a:lnTo>
                <a:lnTo>
                  <a:pt x="2601828" y="2037004"/>
                </a:lnTo>
                <a:lnTo>
                  <a:pt x="2602781" y="2043352"/>
                </a:lnTo>
                <a:lnTo>
                  <a:pt x="2602781" y="2050334"/>
                </a:lnTo>
                <a:lnTo>
                  <a:pt x="2602463" y="2056682"/>
                </a:lnTo>
                <a:lnTo>
                  <a:pt x="2601193" y="2063347"/>
                </a:lnTo>
                <a:lnTo>
                  <a:pt x="2599287" y="2069695"/>
                </a:lnTo>
                <a:lnTo>
                  <a:pt x="2596746" y="2076360"/>
                </a:lnTo>
                <a:lnTo>
                  <a:pt x="2593569" y="2082073"/>
                </a:lnTo>
                <a:lnTo>
                  <a:pt x="2589757" y="2087786"/>
                </a:lnTo>
                <a:lnTo>
                  <a:pt x="2452853" y="2276315"/>
                </a:lnTo>
                <a:lnTo>
                  <a:pt x="2448406" y="2281711"/>
                </a:lnTo>
                <a:lnTo>
                  <a:pt x="2443959" y="2286472"/>
                </a:lnTo>
                <a:lnTo>
                  <a:pt x="2438559" y="2290915"/>
                </a:lnTo>
                <a:lnTo>
                  <a:pt x="2432841" y="2294406"/>
                </a:lnTo>
                <a:lnTo>
                  <a:pt x="2426806" y="2297898"/>
                </a:lnTo>
                <a:lnTo>
                  <a:pt x="2420770" y="2300437"/>
                </a:lnTo>
                <a:lnTo>
                  <a:pt x="2414418" y="2302341"/>
                </a:lnTo>
                <a:lnTo>
                  <a:pt x="2408065" y="2303293"/>
                </a:lnTo>
                <a:lnTo>
                  <a:pt x="2401712" y="2304245"/>
                </a:lnTo>
                <a:lnTo>
                  <a:pt x="2395041" y="2304563"/>
                </a:lnTo>
                <a:lnTo>
                  <a:pt x="2388371" y="2303611"/>
                </a:lnTo>
                <a:lnTo>
                  <a:pt x="2381700" y="2302658"/>
                </a:lnTo>
                <a:lnTo>
                  <a:pt x="2375347" y="2300754"/>
                </a:lnTo>
                <a:lnTo>
                  <a:pt x="2368994" y="2298532"/>
                </a:lnTo>
                <a:lnTo>
                  <a:pt x="2362959" y="2295041"/>
                </a:lnTo>
                <a:lnTo>
                  <a:pt x="2357242" y="2291232"/>
                </a:lnTo>
                <a:lnTo>
                  <a:pt x="2170466" y="2156025"/>
                </a:lnTo>
                <a:lnTo>
                  <a:pt x="2155855" y="2170307"/>
                </a:lnTo>
                <a:lnTo>
                  <a:pt x="2140925" y="2183638"/>
                </a:lnTo>
                <a:lnTo>
                  <a:pt x="2125679" y="2197285"/>
                </a:lnTo>
                <a:lnTo>
                  <a:pt x="2110432" y="2210616"/>
                </a:lnTo>
                <a:lnTo>
                  <a:pt x="2094867" y="2223629"/>
                </a:lnTo>
                <a:lnTo>
                  <a:pt x="2078985" y="2236007"/>
                </a:lnTo>
                <a:lnTo>
                  <a:pt x="2062785" y="2248385"/>
                </a:lnTo>
                <a:lnTo>
                  <a:pt x="2046585" y="2260446"/>
                </a:lnTo>
                <a:lnTo>
                  <a:pt x="2030068" y="2272506"/>
                </a:lnTo>
                <a:lnTo>
                  <a:pt x="2013232" y="2283932"/>
                </a:lnTo>
                <a:lnTo>
                  <a:pt x="1996397" y="2295041"/>
                </a:lnTo>
                <a:lnTo>
                  <a:pt x="1978927" y="2306150"/>
                </a:lnTo>
                <a:lnTo>
                  <a:pt x="1961456" y="2316624"/>
                </a:lnTo>
                <a:lnTo>
                  <a:pt x="1943986" y="2327097"/>
                </a:lnTo>
                <a:lnTo>
                  <a:pt x="1925880" y="2336936"/>
                </a:lnTo>
                <a:lnTo>
                  <a:pt x="1907774" y="2346776"/>
                </a:lnTo>
                <a:lnTo>
                  <a:pt x="1979244" y="2565457"/>
                </a:lnTo>
                <a:lnTo>
                  <a:pt x="1980833" y="2572439"/>
                </a:lnTo>
                <a:lnTo>
                  <a:pt x="1981786" y="2579422"/>
                </a:lnTo>
                <a:lnTo>
                  <a:pt x="1982738" y="2586404"/>
                </a:lnTo>
                <a:lnTo>
                  <a:pt x="1982421" y="2592752"/>
                </a:lnTo>
                <a:lnTo>
                  <a:pt x="1981468" y="2599417"/>
                </a:lnTo>
                <a:lnTo>
                  <a:pt x="1980197" y="2605765"/>
                </a:lnTo>
                <a:lnTo>
                  <a:pt x="1977656" y="2612113"/>
                </a:lnTo>
                <a:lnTo>
                  <a:pt x="1975115" y="2618143"/>
                </a:lnTo>
                <a:lnTo>
                  <a:pt x="1971621" y="2623856"/>
                </a:lnTo>
                <a:lnTo>
                  <a:pt x="1968127" y="2629252"/>
                </a:lnTo>
                <a:lnTo>
                  <a:pt x="1963997" y="2634013"/>
                </a:lnTo>
                <a:lnTo>
                  <a:pt x="1958915" y="2638774"/>
                </a:lnTo>
                <a:lnTo>
                  <a:pt x="1953833" y="2642900"/>
                </a:lnTo>
                <a:lnTo>
                  <a:pt x="1948115" y="2646391"/>
                </a:lnTo>
                <a:lnTo>
                  <a:pt x="1941762" y="2649565"/>
                </a:lnTo>
                <a:lnTo>
                  <a:pt x="1935409" y="2652104"/>
                </a:lnTo>
                <a:lnTo>
                  <a:pt x="1714011" y="2724151"/>
                </a:lnTo>
                <a:lnTo>
                  <a:pt x="1707023" y="2725738"/>
                </a:lnTo>
                <a:lnTo>
                  <a:pt x="1700352" y="2727008"/>
                </a:lnTo>
                <a:lnTo>
                  <a:pt x="1693682" y="2727325"/>
                </a:lnTo>
                <a:lnTo>
                  <a:pt x="1686694" y="2727325"/>
                </a:lnTo>
                <a:lnTo>
                  <a:pt x="1680023" y="2726056"/>
                </a:lnTo>
                <a:lnTo>
                  <a:pt x="1673670" y="2724786"/>
                </a:lnTo>
                <a:lnTo>
                  <a:pt x="1667635" y="2722564"/>
                </a:lnTo>
                <a:lnTo>
                  <a:pt x="1661600" y="2719708"/>
                </a:lnTo>
                <a:lnTo>
                  <a:pt x="1655564" y="2716851"/>
                </a:lnTo>
                <a:lnTo>
                  <a:pt x="1650164" y="2712725"/>
                </a:lnTo>
                <a:lnTo>
                  <a:pt x="1645400" y="2708599"/>
                </a:lnTo>
                <a:lnTo>
                  <a:pt x="1640953" y="2703521"/>
                </a:lnTo>
                <a:lnTo>
                  <a:pt x="1636823" y="2698443"/>
                </a:lnTo>
                <a:lnTo>
                  <a:pt x="1633012" y="2692730"/>
                </a:lnTo>
                <a:lnTo>
                  <a:pt x="1629835" y="2686382"/>
                </a:lnTo>
                <a:lnTo>
                  <a:pt x="1627294" y="2680034"/>
                </a:lnTo>
                <a:lnTo>
                  <a:pt x="1556142" y="2460718"/>
                </a:lnTo>
                <a:lnTo>
                  <a:pt x="1536130" y="2463575"/>
                </a:lnTo>
                <a:lnTo>
                  <a:pt x="1516436" y="2465796"/>
                </a:lnTo>
                <a:lnTo>
                  <a:pt x="1496107" y="2467701"/>
                </a:lnTo>
                <a:lnTo>
                  <a:pt x="1475778" y="2469605"/>
                </a:lnTo>
                <a:lnTo>
                  <a:pt x="1455448" y="2470875"/>
                </a:lnTo>
                <a:lnTo>
                  <a:pt x="1435119" y="2471827"/>
                </a:lnTo>
                <a:lnTo>
                  <a:pt x="1414154" y="2472144"/>
                </a:lnTo>
                <a:lnTo>
                  <a:pt x="1393825" y="2472779"/>
                </a:lnTo>
                <a:lnTo>
                  <a:pt x="1373178" y="2472144"/>
                </a:lnTo>
                <a:lnTo>
                  <a:pt x="1352531" y="2471827"/>
                </a:lnTo>
                <a:lnTo>
                  <a:pt x="1332202" y="2470875"/>
                </a:lnTo>
                <a:lnTo>
                  <a:pt x="1311873" y="2469605"/>
                </a:lnTo>
                <a:lnTo>
                  <a:pt x="1291544" y="2467701"/>
                </a:lnTo>
                <a:lnTo>
                  <a:pt x="1271532" y="2465796"/>
                </a:lnTo>
                <a:lnTo>
                  <a:pt x="1251203" y="2463575"/>
                </a:lnTo>
                <a:lnTo>
                  <a:pt x="1231191" y="2460718"/>
                </a:lnTo>
                <a:lnTo>
                  <a:pt x="1160674" y="2680034"/>
                </a:lnTo>
                <a:lnTo>
                  <a:pt x="1157815" y="2686699"/>
                </a:lnTo>
                <a:lnTo>
                  <a:pt x="1154956" y="2692730"/>
                </a:lnTo>
                <a:lnTo>
                  <a:pt x="1151145" y="2698443"/>
                </a:lnTo>
                <a:lnTo>
                  <a:pt x="1147015" y="2703521"/>
                </a:lnTo>
                <a:lnTo>
                  <a:pt x="1142568" y="2708599"/>
                </a:lnTo>
                <a:lnTo>
                  <a:pt x="1137168" y="2712725"/>
                </a:lnTo>
                <a:lnTo>
                  <a:pt x="1132086" y="2716851"/>
                </a:lnTo>
                <a:lnTo>
                  <a:pt x="1126368" y="2719708"/>
                </a:lnTo>
                <a:lnTo>
                  <a:pt x="1120333" y="2722564"/>
                </a:lnTo>
                <a:lnTo>
                  <a:pt x="1113980" y="2724786"/>
                </a:lnTo>
                <a:lnTo>
                  <a:pt x="1107627" y="2726056"/>
                </a:lnTo>
                <a:lnTo>
                  <a:pt x="1100639" y="2727325"/>
                </a:lnTo>
                <a:lnTo>
                  <a:pt x="1094286" y="2727325"/>
                </a:lnTo>
                <a:lnTo>
                  <a:pt x="1087616" y="2727008"/>
                </a:lnTo>
                <a:lnTo>
                  <a:pt x="1080628" y="2725738"/>
                </a:lnTo>
                <a:lnTo>
                  <a:pt x="1073639" y="2723834"/>
                </a:lnTo>
                <a:lnTo>
                  <a:pt x="852558" y="2652104"/>
                </a:lnTo>
                <a:lnTo>
                  <a:pt x="845888" y="2649565"/>
                </a:lnTo>
                <a:lnTo>
                  <a:pt x="839852" y="2646391"/>
                </a:lnTo>
                <a:lnTo>
                  <a:pt x="834135" y="2642900"/>
                </a:lnTo>
                <a:lnTo>
                  <a:pt x="829052" y="2638774"/>
                </a:lnTo>
                <a:lnTo>
                  <a:pt x="823970" y="2634013"/>
                </a:lnTo>
                <a:lnTo>
                  <a:pt x="819523" y="2629252"/>
                </a:lnTo>
                <a:lnTo>
                  <a:pt x="815711" y="2623856"/>
                </a:lnTo>
                <a:lnTo>
                  <a:pt x="812853" y="2618143"/>
                </a:lnTo>
                <a:lnTo>
                  <a:pt x="809676" y="2612113"/>
                </a:lnTo>
                <a:lnTo>
                  <a:pt x="807770" y="2605765"/>
                </a:lnTo>
                <a:lnTo>
                  <a:pt x="806182" y="2599417"/>
                </a:lnTo>
                <a:lnTo>
                  <a:pt x="805229" y="2592752"/>
                </a:lnTo>
                <a:lnTo>
                  <a:pt x="805229" y="2586404"/>
                </a:lnTo>
                <a:lnTo>
                  <a:pt x="805547" y="2579422"/>
                </a:lnTo>
                <a:lnTo>
                  <a:pt x="806817" y="2572439"/>
                </a:lnTo>
                <a:lnTo>
                  <a:pt x="808088" y="2565457"/>
                </a:lnTo>
                <a:lnTo>
                  <a:pt x="879876" y="2346776"/>
                </a:lnTo>
                <a:lnTo>
                  <a:pt x="861770" y="2336936"/>
                </a:lnTo>
                <a:lnTo>
                  <a:pt x="843982" y="2327097"/>
                </a:lnTo>
                <a:lnTo>
                  <a:pt x="826194" y="2316624"/>
                </a:lnTo>
                <a:lnTo>
                  <a:pt x="808723" y="2306150"/>
                </a:lnTo>
                <a:lnTo>
                  <a:pt x="791570" y="2295041"/>
                </a:lnTo>
                <a:lnTo>
                  <a:pt x="774418" y="2283932"/>
                </a:lnTo>
                <a:lnTo>
                  <a:pt x="757900" y="2272506"/>
                </a:lnTo>
                <a:lnTo>
                  <a:pt x="741065" y="2260446"/>
                </a:lnTo>
                <a:lnTo>
                  <a:pt x="724547" y="2248385"/>
                </a:lnTo>
                <a:lnTo>
                  <a:pt x="708665" y="2236007"/>
                </a:lnTo>
                <a:lnTo>
                  <a:pt x="692783" y="2223311"/>
                </a:lnTo>
                <a:lnTo>
                  <a:pt x="677218" y="2210616"/>
                </a:lnTo>
                <a:lnTo>
                  <a:pt x="661654" y="2197285"/>
                </a:lnTo>
                <a:lnTo>
                  <a:pt x="646724" y="2183638"/>
                </a:lnTo>
                <a:lnTo>
                  <a:pt x="631795" y="2169990"/>
                </a:lnTo>
                <a:lnTo>
                  <a:pt x="616866" y="2155707"/>
                </a:lnTo>
                <a:lnTo>
                  <a:pt x="430726" y="2291232"/>
                </a:lnTo>
                <a:lnTo>
                  <a:pt x="424691" y="2295041"/>
                </a:lnTo>
                <a:lnTo>
                  <a:pt x="418655" y="2298532"/>
                </a:lnTo>
                <a:lnTo>
                  <a:pt x="412303" y="2300754"/>
                </a:lnTo>
                <a:lnTo>
                  <a:pt x="405632" y="2302658"/>
                </a:lnTo>
                <a:lnTo>
                  <a:pt x="399279" y="2303611"/>
                </a:lnTo>
                <a:lnTo>
                  <a:pt x="392609" y="2304563"/>
                </a:lnTo>
                <a:lnTo>
                  <a:pt x="385938" y="2304563"/>
                </a:lnTo>
                <a:lnTo>
                  <a:pt x="379585" y="2303611"/>
                </a:lnTo>
                <a:lnTo>
                  <a:pt x="372915" y="2302341"/>
                </a:lnTo>
                <a:lnTo>
                  <a:pt x="366562" y="2300437"/>
                </a:lnTo>
                <a:lnTo>
                  <a:pt x="360527" y="2297898"/>
                </a:lnTo>
                <a:lnTo>
                  <a:pt x="354491" y="2294724"/>
                </a:lnTo>
                <a:lnTo>
                  <a:pt x="349409" y="2290915"/>
                </a:lnTo>
                <a:lnTo>
                  <a:pt x="344009" y="2286472"/>
                </a:lnTo>
                <a:lnTo>
                  <a:pt x="339244" y="2281711"/>
                </a:lnTo>
                <a:lnTo>
                  <a:pt x="334797" y="2276315"/>
                </a:lnTo>
                <a:lnTo>
                  <a:pt x="197575" y="2087786"/>
                </a:lnTo>
                <a:lnTo>
                  <a:pt x="193763" y="2082073"/>
                </a:lnTo>
                <a:lnTo>
                  <a:pt x="190904" y="2076360"/>
                </a:lnTo>
                <a:lnTo>
                  <a:pt x="188363" y="2069695"/>
                </a:lnTo>
                <a:lnTo>
                  <a:pt x="186457" y="2063347"/>
                </a:lnTo>
                <a:lnTo>
                  <a:pt x="185187" y="2056682"/>
                </a:lnTo>
                <a:lnTo>
                  <a:pt x="184869" y="2050334"/>
                </a:lnTo>
                <a:lnTo>
                  <a:pt x="184869" y="2043352"/>
                </a:lnTo>
                <a:lnTo>
                  <a:pt x="185504" y="2037004"/>
                </a:lnTo>
                <a:lnTo>
                  <a:pt x="187092" y="2030656"/>
                </a:lnTo>
                <a:lnTo>
                  <a:pt x="188998" y="2024308"/>
                </a:lnTo>
                <a:lnTo>
                  <a:pt x="191540" y="2018278"/>
                </a:lnTo>
                <a:lnTo>
                  <a:pt x="194716" y="2012247"/>
                </a:lnTo>
                <a:lnTo>
                  <a:pt x="198528" y="2006534"/>
                </a:lnTo>
                <a:lnTo>
                  <a:pt x="202657" y="2001456"/>
                </a:lnTo>
                <a:lnTo>
                  <a:pt x="207422" y="1996695"/>
                </a:lnTo>
                <a:lnTo>
                  <a:pt x="213139" y="1992252"/>
                </a:lnTo>
                <a:lnTo>
                  <a:pt x="399279" y="1857044"/>
                </a:lnTo>
                <a:lnTo>
                  <a:pt x="390703" y="1838953"/>
                </a:lnTo>
                <a:lnTo>
                  <a:pt x="382444" y="1820544"/>
                </a:lnTo>
                <a:lnTo>
                  <a:pt x="374185" y="1802453"/>
                </a:lnTo>
                <a:lnTo>
                  <a:pt x="366244" y="1783410"/>
                </a:lnTo>
                <a:lnTo>
                  <a:pt x="358621" y="1764684"/>
                </a:lnTo>
                <a:lnTo>
                  <a:pt x="351632" y="1745958"/>
                </a:lnTo>
                <a:lnTo>
                  <a:pt x="344962" y="1726914"/>
                </a:lnTo>
                <a:lnTo>
                  <a:pt x="338291" y="1707554"/>
                </a:lnTo>
                <a:lnTo>
                  <a:pt x="332256" y="1688510"/>
                </a:lnTo>
                <a:lnTo>
                  <a:pt x="326221" y="1668832"/>
                </a:lnTo>
                <a:lnTo>
                  <a:pt x="321139" y="1648837"/>
                </a:lnTo>
                <a:lnTo>
                  <a:pt x="315739" y="1629476"/>
                </a:lnTo>
                <a:lnTo>
                  <a:pt x="311292" y="1609163"/>
                </a:lnTo>
                <a:lnTo>
                  <a:pt x="306845" y="1589168"/>
                </a:lnTo>
                <a:lnTo>
                  <a:pt x="303033" y="1568855"/>
                </a:lnTo>
                <a:lnTo>
                  <a:pt x="299221" y="1548542"/>
                </a:lnTo>
                <a:lnTo>
                  <a:pt x="68929" y="1548542"/>
                </a:lnTo>
                <a:lnTo>
                  <a:pt x="61623" y="1548224"/>
                </a:lnTo>
                <a:lnTo>
                  <a:pt x="54952" y="1546955"/>
                </a:lnTo>
                <a:lnTo>
                  <a:pt x="48282" y="1545368"/>
                </a:lnTo>
                <a:lnTo>
                  <a:pt x="41929" y="1543146"/>
                </a:lnTo>
                <a:lnTo>
                  <a:pt x="36211" y="1540290"/>
                </a:lnTo>
                <a:lnTo>
                  <a:pt x="30494" y="1536798"/>
                </a:lnTo>
                <a:lnTo>
                  <a:pt x="24776" y="1532672"/>
                </a:lnTo>
                <a:lnTo>
                  <a:pt x="20329" y="1528546"/>
                </a:lnTo>
                <a:lnTo>
                  <a:pt x="15882" y="1523785"/>
                </a:lnTo>
                <a:lnTo>
                  <a:pt x="11753" y="1518390"/>
                </a:lnTo>
                <a:lnTo>
                  <a:pt x="8259" y="1512677"/>
                </a:lnTo>
                <a:lnTo>
                  <a:pt x="5400" y="1506646"/>
                </a:lnTo>
                <a:lnTo>
                  <a:pt x="2859" y="1500299"/>
                </a:lnTo>
                <a:lnTo>
                  <a:pt x="1588" y="1493951"/>
                </a:lnTo>
                <a:lnTo>
                  <a:pt x="317" y="1486651"/>
                </a:lnTo>
                <a:lnTo>
                  <a:pt x="0" y="1479986"/>
                </a:lnTo>
                <a:lnTo>
                  <a:pt x="0" y="1247022"/>
                </a:lnTo>
                <a:lnTo>
                  <a:pt x="317" y="1240357"/>
                </a:lnTo>
                <a:lnTo>
                  <a:pt x="1588" y="1233692"/>
                </a:lnTo>
                <a:lnTo>
                  <a:pt x="2859" y="1226709"/>
                </a:lnTo>
                <a:lnTo>
                  <a:pt x="5400" y="1220361"/>
                </a:lnTo>
                <a:lnTo>
                  <a:pt x="8259" y="1214966"/>
                </a:lnTo>
                <a:lnTo>
                  <a:pt x="11753" y="1209253"/>
                </a:lnTo>
                <a:lnTo>
                  <a:pt x="15882" y="1203857"/>
                </a:lnTo>
                <a:lnTo>
                  <a:pt x="20329" y="1199096"/>
                </a:lnTo>
                <a:lnTo>
                  <a:pt x="24776" y="1194653"/>
                </a:lnTo>
                <a:lnTo>
                  <a:pt x="30494" y="1190527"/>
                </a:lnTo>
                <a:lnTo>
                  <a:pt x="36211" y="1187035"/>
                </a:lnTo>
                <a:lnTo>
                  <a:pt x="41929" y="1184496"/>
                </a:lnTo>
                <a:lnTo>
                  <a:pt x="48282" y="1181640"/>
                </a:lnTo>
                <a:lnTo>
                  <a:pt x="54952" y="1180370"/>
                </a:lnTo>
                <a:lnTo>
                  <a:pt x="61623" y="1179101"/>
                </a:lnTo>
                <a:lnTo>
                  <a:pt x="68929" y="1178783"/>
                </a:lnTo>
                <a:lnTo>
                  <a:pt x="299221" y="1178783"/>
                </a:lnTo>
                <a:lnTo>
                  <a:pt x="303033" y="1158470"/>
                </a:lnTo>
                <a:lnTo>
                  <a:pt x="306845" y="1138158"/>
                </a:lnTo>
                <a:lnTo>
                  <a:pt x="311292" y="1118162"/>
                </a:lnTo>
                <a:lnTo>
                  <a:pt x="315739" y="1098167"/>
                </a:lnTo>
                <a:lnTo>
                  <a:pt x="321139" y="1078171"/>
                </a:lnTo>
                <a:lnTo>
                  <a:pt x="326221" y="1058493"/>
                </a:lnTo>
                <a:lnTo>
                  <a:pt x="332256" y="1038815"/>
                </a:lnTo>
                <a:lnTo>
                  <a:pt x="338291" y="1019454"/>
                </a:lnTo>
                <a:lnTo>
                  <a:pt x="344962" y="1000411"/>
                </a:lnTo>
                <a:lnTo>
                  <a:pt x="351632" y="981367"/>
                </a:lnTo>
                <a:lnTo>
                  <a:pt x="358621" y="962324"/>
                </a:lnTo>
                <a:lnTo>
                  <a:pt x="366244" y="943598"/>
                </a:lnTo>
                <a:lnTo>
                  <a:pt x="374185" y="924872"/>
                </a:lnTo>
                <a:lnTo>
                  <a:pt x="382444" y="906463"/>
                </a:lnTo>
                <a:lnTo>
                  <a:pt x="390703" y="888372"/>
                </a:lnTo>
                <a:lnTo>
                  <a:pt x="399279" y="870281"/>
                </a:lnTo>
                <a:lnTo>
                  <a:pt x="213139" y="734756"/>
                </a:lnTo>
                <a:lnTo>
                  <a:pt x="207422" y="730312"/>
                </a:lnTo>
                <a:lnTo>
                  <a:pt x="202657" y="725552"/>
                </a:lnTo>
                <a:lnTo>
                  <a:pt x="198528" y="720473"/>
                </a:lnTo>
                <a:lnTo>
                  <a:pt x="194716" y="715078"/>
                </a:lnTo>
                <a:lnTo>
                  <a:pt x="191540" y="709047"/>
                </a:lnTo>
                <a:lnTo>
                  <a:pt x="188998" y="703017"/>
                </a:lnTo>
                <a:lnTo>
                  <a:pt x="187092" y="696352"/>
                </a:lnTo>
                <a:lnTo>
                  <a:pt x="185504" y="690004"/>
                </a:lnTo>
                <a:lnTo>
                  <a:pt x="184869" y="683656"/>
                </a:lnTo>
                <a:lnTo>
                  <a:pt x="184869" y="676991"/>
                </a:lnTo>
                <a:lnTo>
                  <a:pt x="185187" y="670326"/>
                </a:lnTo>
                <a:lnTo>
                  <a:pt x="186457" y="663661"/>
                </a:lnTo>
                <a:lnTo>
                  <a:pt x="188363" y="657313"/>
                </a:lnTo>
                <a:lnTo>
                  <a:pt x="190904" y="650965"/>
                </a:lnTo>
                <a:lnTo>
                  <a:pt x="193763" y="644935"/>
                </a:lnTo>
                <a:lnTo>
                  <a:pt x="197575" y="638904"/>
                </a:lnTo>
                <a:lnTo>
                  <a:pt x="334797" y="451327"/>
                </a:lnTo>
                <a:lnTo>
                  <a:pt x="339244" y="445614"/>
                </a:lnTo>
                <a:lnTo>
                  <a:pt x="344009" y="440854"/>
                </a:lnTo>
                <a:lnTo>
                  <a:pt x="349409" y="436093"/>
                </a:lnTo>
                <a:lnTo>
                  <a:pt x="354491" y="432601"/>
                </a:lnTo>
                <a:lnTo>
                  <a:pt x="360527" y="429428"/>
                </a:lnTo>
                <a:lnTo>
                  <a:pt x="366562" y="426888"/>
                </a:lnTo>
                <a:lnTo>
                  <a:pt x="372915" y="424984"/>
                </a:lnTo>
                <a:lnTo>
                  <a:pt x="379585" y="423397"/>
                </a:lnTo>
                <a:lnTo>
                  <a:pt x="385938" y="422762"/>
                </a:lnTo>
                <a:lnTo>
                  <a:pt x="392609" y="422762"/>
                </a:lnTo>
                <a:lnTo>
                  <a:pt x="399279" y="423397"/>
                </a:lnTo>
                <a:lnTo>
                  <a:pt x="405632" y="424667"/>
                </a:lnTo>
                <a:lnTo>
                  <a:pt x="412303" y="426571"/>
                </a:lnTo>
                <a:lnTo>
                  <a:pt x="418655" y="428793"/>
                </a:lnTo>
                <a:lnTo>
                  <a:pt x="424691" y="431967"/>
                </a:lnTo>
                <a:lnTo>
                  <a:pt x="430726" y="435775"/>
                </a:lnTo>
                <a:lnTo>
                  <a:pt x="616866" y="571301"/>
                </a:lnTo>
                <a:lnTo>
                  <a:pt x="631795" y="557335"/>
                </a:lnTo>
                <a:lnTo>
                  <a:pt x="646724" y="543370"/>
                </a:lnTo>
                <a:lnTo>
                  <a:pt x="661654" y="529723"/>
                </a:lnTo>
                <a:lnTo>
                  <a:pt x="677218" y="516709"/>
                </a:lnTo>
                <a:lnTo>
                  <a:pt x="693101" y="503697"/>
                </a:lnTo>
                <a:lnTo>
                  <a:pt x="708665" y="491001"/>
                </a:lnTo>
                <a:lnTo>
                  <a:pt x="724547" y="478623"/>
                </a:lnTo>
                <a:lnTo>
                  <a:pt x="741065" y="466562"/>
                </a:lnTo>
                <a:lnTo>
                  <a:pt x="757900" y="454501"/>
                </a:lnTo>
                <a:lnTo>
                  <a:pt x="774418" y="443393"/>
                </a:lnTo>
                <a:lnTo>
                  <a:pt x="791570" y="431967"/>
                </a:lnTo>
                <a:lnTo>
                  <a:pt x="808723" y="421175"/>
                </a:lnTo>
                <a:lnTo>
                  <a:pt x="826194" y="410702"/>
                </a:lnTo>
                <a:lnTo>
                  <a:pt x="843982" y="400228"/>
                </a:lnTo>
                <a:lnTo>
                  <a:pt x="861770" y="390389"/>
                </a:lnTo>
                <a:lnTo>
                  <a:pt x="879876" y="380550"/>
                </a:lnTo>
                <a:lnTo>
                  <a:pt x="808088" y="161551"/>
                </a:lnTo>
                <a:lnTo>
                  <a:pt x="806182" y="154886"/>
                </a:lnTo>
                <a:lnTo>
                  <a:pt x="805547" y="147586"/>
                </a:lnTo>
                <a:lnTo>
                  <a:pt x="804911" y="140921"/>
                </a:lnTo>
                <a:lnTo>
                  <a:pt x="805229" y="134573"/>
                </a:lnTo>
                <a:lnTo>
                  <a:pt x="805864" y="127908"/>
                </a:lnTo>
                <a:lnTo>
                  <a:pt x="807770" y="121243"/>
                </a:lnTo>
                <a:lnTo>
                  <a:pt x="809676" y="114895"/>
                </a:lnTo>
                <a:lnTo>
                  <a:pt x="812217" y="109499"/>
                </a:lnTo>
                <a:lnTo>
                  <a:pt x="815711" y="103469"/>
                </a:lnTo>
                <a:lnTo>
                  <a:pt x="819523" y="98073"/>
                </a:lnTo>
                <a:lnTo>
                  <a:pt x="823970" y="93312"/>
                </a:lnTo>
                <a:lnTo>
                  <a:pt x="829052" y="88552"/>
                </a:lnTo>
                <a:lnTo>
                  <a:pt x="834135" y="84426"/>
                </a:lnTo>
                <a:lnTo>
                  <a:pt x="839852" y="80617"/>
                </a:lnTo>
                <a:lnTo>
                  <a:pt x="845888" y="77760"/>
                </a:lnTo>
                <a:lnTo>
                  <a:pt x="852558" y="75221"/>
                </a:lnTo>
                <a:lnTo>
                  <a:pt x="1073957" y="2857"/>
                </a:lnTo>
                <a:lnTo>
                  <a:pt x="1080628" y="1270"/>
                </a:lnTo>
                <a:lnTo>
                  <a:pt x="1087616" y="317"/>
                </a:lnTo>
                <a:lnTo>
                  <a:pt x="1094286" y="0"/>
                </a:lnTo>
                <a:close/>
              </a:path>
            </a:pathLst>
          </a:custGeom>
          <a:solidFill>
            <a:schemeClr val="bg1">
              <a:lumMod val="85000"/>
              <a:alpha val="25000"/>
            </a:schemeClr>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26626" name="任意多边形 17"/>
          <p:cNvSpPr/>
          <p:nvPr/>
        </p:nvSpPr>
        <p:spPr>
          <a:xfrm>
            <a:off x="-1587" y="0"/>
            <a:ext cx="5437187" cy="5143500"/>
          </a:xfrm>
          <a:custGeom>
            <a:avLst/>
            <a:gdLst/>
            <a:ahLst/>
            <a:cxnLst>
              <a:cxn ang="0">
                <a:pos x="0" y="0"/>
              </a:cxn>
              <a:cxn ang="0">
                <a:pos x="5429989" y="0"/>
              </a:cxn>
              <a:cxn ang="0">
                <a:pos x="1630727" y="386198"/>
              </a:cxn>
              <a:cxn ang="0">
                <a:pos x="0" y="386198"/>
              </a:cxn>
              <a:cxn ang="0">
                <a:pos x="0" y="0"/>
              </a:cxn>
            </a:cxnLst>
            <a:pathLst>
              <a:path w="5437991" h="6858000">
                <a:moveTo>
                  <a:pt x="0" y="0"/>
                </a:moveTo>
                <a:lnTo>
                  <a:pt x="5437991" y="0"/>
                </a:lnTo>
                <a:lnTo>
                  <a:pt x="1633127" y="6858000"/>
                </a:lnTo>
                <a:lnTo>
                  <a:pt x="0" y="6858000"/>
                </a:lnTo>
                <a:lnTo>
                  <a:pt x="0" y="0"/>
                </a:lnTo>
                <a:close/>
              </a:path>
            </a:pathLst>
          </a:custGeom>
          <a:solidFill>
            <a:srgbClr val="2462AD"/>
          </a:solidFill>
          <a:ln w="9525">
            <a:noFill/>
          </a:ln>
        </p:spPr>
        <p:txBody>
          <a:bodyPr/>
          <a:p>
            <a:endParaRPr lang="zh-CN" altLang="en-US"/>
          </a:p>
        </p:txBody>
      </p:sp>
      <p:sp>
        <p:nvSpPr>
          <p:cNvPr id="26627" name="椭圆 28"/>
          <p:cNvSpPr/>
          <p:nvPr/>
        </p:nvSpPr>
        <p:spPr>
          <a:xfrm>
            <a:off x="3203575" y="1995488"/>
            <a:ext cx="936625" cy="863600"/>
          </a:xfrm>
          <a:prstGeom prst="ellipse">
            <a:avLst/>
          </a:prstGeom>
          <a:solidFill>
            <a:srgbClr val="FFFFFF"/>
          </a:solidFill>
          <a:ln w="9525">
            <a:noFill/>
          </a:ln>
        </p:spPr>
        <p:txBody>
          <a:bodyPr anchor="ctr"/>
          <a:p>
            <a:pPr lvl="0" indent="0"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18" name="椭圆 32"/>
          <p:cNvSpPr>
            <a:spLocks noChangeArrowheads="1"/>
          </p:cNvSpPr>
          <p:nvPr/>
        </p:nvSpPr>
        <p:spPr bwMode="auto">
          <a:xfrm>
            <a:off x="3276600" y="2066925"/>
            <a:ext cx="811213" cy="720725"/>
          </a:xfrm>
          <a:prstGeom prst="ellipse">
            <a:avLst/>
          </a:prstGeom>
          <a:solidFill>
            <a:schemeClr val="accent4"/>
          </a:solidFill>
          <a:ln w="9525">
            <a:noFill/>
            <a:round/>
          </a:ln>
        </p:spPr>
        <p:txBody>
          <a:bodyPr lIns="0" tIns="0" rIns="0" bIns="0" anchor="ctr"/>
          <a:p>
            <a:pPr lvl="0" algn="ctr" eaLnBrk="1" fontAlgn="base" hangingPunct="1"/>
            <a:r>
              <a:rPr lang="en-US" altLang="zh-CN" sz="2000" strike="noStrike" noProof="1" dirty="0">
                <a:solidFill>
                  <a:srgbClr val="FFFFFF"/>
                </a:solidFill>
                <a:latin typeface="Arial Black" panose="020B0A04020102020204" pitchFamily="34" charset="0"/>
                <a:ea typeface="宋体" panose="02010600030101010101" pitchFamily="2" charset="-122"/>
                <a:cs typeface="+mn-ea"/>
              </a:rPr>
              <a:t>A</a:t>
            </a:r>
            <a:endParaRPr lang="en-US" altLang="zh-CN" sz="2000" strike="noStrike" noProof="1" dirty="0">
              <a:solidFill>
                <a:srgbClr val="FFFFFF"/>
              </a:solidFill>
              <a:latin typeface="Arial Black" panose="020B0A04020102020204" pitchFamily="34" charset="0"/>
              <a:ea typeface="宋体" panose="02010600030101010101" pitchFamily="2" charset="-122"/>
            </a:endParaRPr>
          </a:p>
        </p:txBody>
      </p:sp>
      <p:sp>
        <p:nvSpPr>
          <p:cNvPr id="22" name="文本框 36"/>
          <p:cNvSpPr txBox="1">
            <a:spLocks noChangeArrowheads="1"/>
          </p:cNvSpPr>
          <p:nvPr/>
        </p:nvSpPr>
        <p:spPr bwMode="auto">
          <a:xfrm>
            <a:off x="3924300" y="2211388"/>
            <a:ext cx="4032250" cy="503238"/>
          </a:xfrm>
          <a:prstGeom prst="rect">
            <a:avLst/>
          </a:prstGeom>
          <a:no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题型示例</a:t>
            </a:r>
            <a:endParaRPr kumimoji="0" lang="zh-CN" altLang="en-US" sz="32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26630" name="文本框 20"/>
          <p:cNvSpPr txBox="1"/>
          <p:nvPr/>
        </p:nvSpPr>
        <p:spPr>
          <a:xfrm>
            <a:off x="277813" y="411163"/>
            <a:ext cx="1347787" cy="3786187"/>
          </a:xfrm>
          <a:prstGeom prst="rect">
            <a:avLst/>
          </a:prstGeom>
          <a:noFill/>
          <a:ln w="9525">
            <a:noFill/>
          </a:ln>
        </p:spPr>
        <p:txBody>
          <a:bodyPr anchor="t">
            <a:spAutoFit/>
          </a:bodyPr>
          <a:p>
            <a:pPr lvl="0" indent="0" algn="ctr"/>
            <a:r>
              <a:rPr lang="zh-CN" altLang="en-US" sz="4800" dirty="0">
                <a:solidFill>
                  <a:srgbClr val="FFFFFF"/>
                </a:solidFill>
                <a:latin typeface="微软雅黑" panose="020B0503020204020204" pitchFamily="34" charset="-122"/>
                <a:ea typeface="微软雅黑" panose="020B0503020204020204" pitchFamily="34" charset="-122"/>
              </a:rPr>
              <a:t>开放型题目</a:t>
            </a:r>
            <a:endParaRPr lang="zh-CN" altLang="en-US" sz="4800" dirty="0">
              <a:solidFill>
                <a:srgbClr val="FFFFFF"/>
              </a:solidFill>
              <a:latin typeface="微软雅黑" panose="020B0503020204020204" pitchFamily="34" charset="-122"/>
              <a:ea typeface="微软雅黑" panose="020B0503020204020204" pitchFamily="34" charset="-122"/>
            </a:endParaRPr>
          </a:p>
        </p:txBody>
      </p:sp>
      <p:cxnSp>
        <p:nvCxnSpPr>
          <p:cNvPr id="26631" name="直接连接符 24"/>
          <p:cNvCxnSpPr/>
          <p:nvPr/>
        </p:nvCxnSpPr>
        <p:spPr>
          <a:xfrm>
            <a:off x="1320800" y="401638"/>
            <a:ext cx="11113" cy="3754437"/>
          </a:xfrm>
          <a:prstGeom prst="line">
            <a:avLst/>
          </a:prstGeom>
          <a:ln w="9525" cap="flat" cmpd="sng">
            <a:solidFill>
              <a:srgbClr val="FFFFFF"/>
            </a:solidFill>
            <a:prstDash val="sysDash"/>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style.rotation</p:attrName>
                                        </p:attrNameLst>
                                      </p:cBhvr>
                                      <p:tavLst>
                                        <p:tav tm="0">
                                          <p:val>
                                            <p:fltVal val="720.000000"/>
                                          </p:val>
                                        </p:tav>
                                        <p:tav tm="100000">
                                          <p:val>
                                            <p:fltVal val="0.000000"/>
                                          </p:val>
                                        </p:tav>
                                      </p:tavLst>
                                    </p:anim>
                                    <p:anim calcmode="lin" valueType="num">
                                      <p:cBhvr>
                                        <p:cTn id="9" dur="1000" fill="hold"/>
                                        <p:tgtEl>
                                          <p:spTgt spid="3"/>
                                        </p:tgtEl>
                                        <p:attrNameLst>
                                          <p:attrName>ppt_h</p:attrName>
                                        </p:attrNameLst>
                                      </p:cBhvr>
                                      <p:tavLst>
                                        <p:tav tm="0">
                                          <p:val>
                                            <p:fltVal val="0.000000"/>
                                          </p:val>
                                        </p:tav>
                                        <p:tav tm="100000">
                                          <p:val>
                                            <p:strVal val="#ppt_h"/>
                                          </p:val>
                                        </p:tav>
                                      </p:tavLst>
                                    </p:anim>
                                    <p:anim calcmode="lin" valueType="num">
                                      <p:cBhvr>
                                        <p:cTn id="10" dur="1000" fill="hold"/>
                                        <p:tgtEl>
                                          <p:spTgt spid="3"/>
                                        </p:tgtEl>
                                        <p:attrNameLst>
                                          <p:attrName>ppt_w</p:attrName>
                                        </p:attrNameLst>
                                      </p:cBhvr>
                                      <p:tavLst>
                                        <p:tav tm="0">
                                          <p:val>
                                            <p:fltVal val="0.00000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cxnSp>
        <p:nvCxnSpPr>
          <p:cNvPr id="11" name="直接连接符 10"/>
          <p:cNvCxnSpPr/>
          <p:nvPr/>
        </p:nvCxnSpPr>
        <p:spPr>
          <a:xfrm>
            <a:off x="1260475" y="771525"/>
            <a:ext cx="2374900"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521075" y="671513"/>
            <a:ext cx="206375" cy="207963"/>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4" name="标题层"/>
          <p:cNvSpPr txBox="1"/>
          <p:nvPr/>
        </p:nvSpPr>
        <p:spPr bwMode="auto">
          <a:xfrm>
            <a:off x="1260475" y="341313"/>
            <a:ext cx="2303463" cy="461963"/>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随堂练习</a:t>
            </a:r>
            <a:endParaRPr kumimoji="0" lang="zh-CN" altLang="en-US" sz="2400" b="1"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67588" name="组合 9"/>
          <p:cNvGrpSpPr/>
          <p:nvPr/>
        </p:nvGrpSpPr>
        <p:grpSpPr>
          <a:xfrm>
            <a:off x="468313" y="400050"/>
            <a:ext cx="714375" cy="714375"/>
            <a:chOff x="2195736" y="1707654"/>
            <a:chExt cx="1296144" cy="1296144"/>
          </a:xfrm>
        </p:grpSpPr>
        <p:sp>
          <p:nvSpPr>
            <p:cNvPr id="12" name="椭圆 2"/>
            <p:cNvSpPr/>
            <p:nvPr/>
          </p:nvSpPr>
          <p:spPr>
            <a:xfrm>
              <a:off x="2195736" y="1707654"/>
              <a:ext cx="1296144" cy="1296144"/>
            </a:xfrm>
            <a:custGeom>
              <a:avLst/>
              <a:gdLst/>
              <a:ahLst/>
              <a:cxnLst/>
              <a:rect l="l" t="t" r="r" b="b"/>
              <a:pathLst>
                <a:path w="1296144" h="1296144">
                  <a:moveTo>
                    <a:pt x="648072" y="144016"/>
                  </a:moveTo>
                  <a:cubicBezTo>
                    <a:pt x="369690" y="144016"/>
                    <a:pt x="144016" y="369690"/>
                    <a:pt x="144016" y="648072"/>
                  </a:cubicBezTo>
                  <a:cubicBezTo>
                    <a:pt x="144016" y="926454"/>
                    <a:pt x="369690" y="1152128"/>
                    <a:pt x="648072" y="1152128"/>
                  </a:cubicBezTo>
                  <a:cubicBezTo>
                    <a:pt x="926454" y="1152128"/>
                    <a:pt x="1152128" y="926454"/>
                    <a:pt x="1152128" y="648072"/>
                  </a:cubicBezTo>
                  <a:cubicBezTo>
                    <a:pt x="1152128" y="369690"/>
                    <a:pt x="926454" y="144016"/>
                    <a:pt x="648072" y="144016"/>
                  </a:cubicBezTo>
                  <a:close/>
                  <a:moveTo>
                    <a:pt x="648072" y="0"/>
                  </a:moveTo>
                  <a:cubicBezTo>
                    <a:pt x="1005992" y="0"/>
                    <a:pt x="1296144" y="290152"/>
                    <a:pt x="1296144" y="648072"/>
                  </a:cubicBezTo>
                  <a:cubicBezTo>
                    <a:pt x="1296144" y="1005992"/>
                    <a:pt x="1005992" y="1296144"/>
                    <a:pt x="648072" y="1296144"/>
                  </a:cubicBezTo>
                  <a:cubicBezTo>
                    <a:pt x="290152" y="1296144"/>
                    <a:pt x="0" y="1005992"/>
                    <a:pt x="0" y="648072"/>
                  </a:cubicBezTo>
                  <a:cubicBezTo>
                    <a:pt x="0" y="290152"/>
                    <a:pt x="290152" y="0"/>
                    <a:pt x="648072" y="0"/>
                  </a:cubicBezTo>
                  <a:close/>
                </a:path>
              </a:pathLst>
            </a:custGeom>
            <a:solidFill>
              <a:srgbClr val="246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燕尾形 6"/>
            <p:cNvSpPr/>
            <p:nvPr/>
          </p:nvSpPr>
          <p:spPr>
            <a:xfrm>
              <a:off x="2452084" y="2012968"/>
              <a:ext cx="783447" cy="685516"/>
            </a:xfrm>
            <a:custGeom>
              <a:avLst/>
              <a:gdLst/>
              <a:ahLst/>
              <a:cxnLst/>
              <a:rect l="l" t="t" r="r" b="b"/>
              <a:pathLst>
                <a:path w="1074036" h="936104">
                  <a:moveTo>
                    <a:pt x="353956" y="0"/>
                  </a:moveTo>
                  <a:lnTo>
                    <a:pt x="684689" y="0"/>
                  </a:lnTo>
                  <a:lnTo>
                    <a:pt x="1074036" y="468052"/>
                  </a:lnTo>
                  <a:lnTo>
                    <a:pt x="684689" y="936104"/>
                  </a:lnTo>
                  <a:lnTo>
                    <a:pt x="353956" y="936104"/>
                  </a:lnTo>
                  <a:lnTo>
                    <a:pt x="607658" y="631118"/>
                  </a:lnTo>
                  <a:lnTo>
                    <a:pt x="0" y="631118"/>
                  </a:lnTo>
                  <a:lnTo>
                    <a:pt x="0" y="343086"/>
                  </a:lnTo>
                  <a:lnTo>
                    <a:pt x="639351" y="343086"/>
                  </a:lnTo>
                  <a:close/>
                </a:path>
              </a:pathLst>
            </a:custGeom>
            <a:noFill/>
            <a:ln w="25400">
              <a:solidFill>
                <a:srgbClr val="2462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67591" name="MH_Desc_1"/>
          <p:cNvSpPr/>
          <p:nvPr/>
        </p:nvSpPr>
        <p:spPr>
          <a:xfrm>
            <a:off x="1116013" y="989330"/>
            <a:ext cx="6696075" cy="3240088"/>
          </a:xfrm>
          <a:prstGeom prst="roundRect">
            <a:avLst>
              <a:gd name="adj" fmla="val 6380"/>
            </a:avLst>
          </a:prstGeom>
          <a:noFill/>
          <a:ln w="9525">
            <a:noFill/>
          </a:ln>
        </p:spPr>
        <p:txBody>
          <a:bodyPr anchor="ctr"/>
          <a:p>
            <a:pPr lvl="0" indent="0" algn="just">
              <a:lnSpc>
                <a:spcPct val="170000"/>
              </a:lnSpc>
            </a:pPr>
            <a:r>
              <a:rPr lang="zh-CN" altLang="en-US"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例题</a:t>
            </a:r>
            <a:r>
              <a:rPr lang="en-US" altLang="zh-CN" sz="2400" b="1" dirty="0">
                <a:solidFill>
                  <a:schemeClr val="tx1"/>
                </a:solidFill>
                <a:latin typeface="微软雅黑" panose="020B0503020204020204" pitchFamily="34" charset="-122"/>
                <a:sym typeface="微软雅黑" panose="020B0503020204020204" pitchFamily="34" charset="-122"/>
              </a:rPr>
              <a:t>: </a:t>
            </a:r>
            <a:r>
              <a:rPr lang="zh-CN" altLang="en-US" sz="24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现在社会上有很多的年轻人超前消费，纷纷加入“月光族”的行列。你如何看待这种未富先奢的现象？ </a:t>
            </a:r>
            <a:r>
              <a:rPr lang="en-US" altLang="zh-CN" sz="2400" dirty="0">
                <a:latin typeface="微软雅黑" panose="020B0503020204020204" pitchFamily="34" charset="-122"/>
                <a:ea typeface="微软雅黑" panose="020B0503020204020204" pitchFamily="34" charset="-122"/>
                <a:sym typeface="Times New Roman" panose="02020603050405020304" pitchFamily="18" charset="0"/>
              </a:rPr>
              <a:t>       </a:t>
            </a:r>
            <a:endParaRPr lang="en-US" altLang="zh-CN" sz="2400" dirty="0">
              <a:latin typeface="微软雅黑" panose="020B0503020204020204" pitchFamily="34" charset="-122"/>
              <a:ea typeface="微软雅黑" panose="020B0503020204020204" pitchFamily="34" charset="-122"/>
              <a:sym typeface="Times New Roman" panose="02020603050405020304" pitchFamily="18" charset="0"/>
            </a:endParaRPr>
          </a:p>
          <a:p>
            <a:pPr lvl="0" indent="0" algn="just">
              <a:lnSpc>
                <a:spcPct val="170000"/>
              </a:lnSpc>
            </a:pPr>
            <a:r>
              <a:rPr lang="en-US" altLang="zh-CN" sz="1600" dirty="0">
                <a:latin typeface="微软雅黑" panose="020B0503020204020204" pitchFamily="34" charset="-122"/>
                <a:ea typeface="微软雅黑" panose="020B0503020204020204" pitchFamily="34" charset="-122"/>
                <a:sym typeface="Times New Roman" panose="02020603050405020304" pitchFamily="18" charset="0"/>
              </a:rPr>
              <a:t>（</a:t>
            </a:r>
            <a:r>
              <a:rPr lang="zh-CN" altLang="en-US" sz="1600" dirty="0">
                <a:latin typeface="微软雅黑" panose="020B0503020204020204" pitchFamily="34" charset="-122"/>
                <a:ea typeface="微软雅黑" panose="020B0503020204020204" pitchFamily="34" charset="-122"/>
                <a:sym typeface="Times New Roman" panose="02020603050405020304" pitchFamily="18" charset="0"/>
              </a:rPr>
              <a:t>每位考生进行</a:t>
            </a:r>
            <a:r>
              <a:rPr lang="en-US" altLang="zh-CN" sz="1600" dirty="0">
                <a:latin typeface="微软雅黑" panose="020B0503020204020204" pitchFamily="34" charset="-122"/>
                <a:ea typeface="微软雅黑" panose="020B0503020204020204" pitchFamily="34" charset="-122"/>
                <a:sym typeface="Times New Roman" panose="02020603050405020304" pitchFamily="18" charset="0"/>
              </a:rPr>
              <a:t>3</a:t>
            </a:r>
            <a:r>
              <a:rPr lang="zh-CN" altLang="en-US" sz="1600" dirty="0">
                <a:latin typeface="微软雅黑" panose="020B0503020204020204" pitchFamily="34" charset="-122"/>
                <a:ea typeface="微软雅黑" panose="020B0503020204020204" pitchFamily="34" charset="-122"/>
                <a:sym typeface="Times New Roman" panose="02020603050405020304" pitchFamily="18" charset="0"/>
              </a:rPr>
              <a:t>分钟思考，</a:t>
            </a:r>
            <a:r>
              <a:rPr lang="en-US" altLang="zh-CN" sz="1600" dirty="0">
                <a:latin typeface="微软雅黑" panose="020B0503020204020204" pitchFamily="34" charset="-122"/>
                <a:ea typeface="微软雅黑" panose="020B0503020204020204" pitchFamily="34" charset="-122"/>
                <a:sym typeface="Times New Roman" panose="02020603050405020304" pitchFamily="18" charset="0"/>
              </a:rPr>
              <a:t>3</a:t>
            </a:r>
            <a:r>
              <a:rPr lang="zh-CN" altLang="en-US" sz="1600" dirty="0">
                <a:latin typeface="微软雅黑" panose="020B0503020204020204" pitchFamily="34" charset="-122"/>
                <a:ea typeface="微软雅黑" panose="020B0503020204020204" pitchFamily="34" charset="-122"/>
                <a:sym typeface="Times New Roman" panose="02020603050405020304" pitchFamily="18" charset="0"/>
              </a:rPr>
              <a:t>分钟个人陈述，</a:t>
            </a:r>
            <a:r>
              <a:rPr lang="en-US" altLang="zh-CN" sz="1600" dirty="0">
                <a:latin typeface="微软雅黑" panose="020B0503020204020204" pitchFamily="34" charset="-122"/>
                <a:ea typeface="微软雅黑" panose="020B0503020204020204" pitchFamily="34" charset="-122"/>
                <a:sym typeface="Times New Roman" panose="02020603050405020304" pitchFamily="18" charset="0"/>
              </a:rPr>
              <a:t>40</a:t>
            </a:r>
            <a:r>
              <a:rPr lang="zh-CN" altLang="en-US" sz="1600" dirty="0">
                <a:latin typeface="微软雅黑" panose="020B0503020204020204" pitchFamily="34" charset="-122"/>
                <a:ea typeface="微软雅黑" panose="020B0503020204020204" pitchFamily="34" charset="-122"/>
                <a:sym typeface="Times New Roman" panose="02020603050405020304" pitchFamily="18" charset="0"/>
              </a:rPr>
              <a:t>分钟自由讨论，最后达成一致意见，推选一名组员进行</a:t>
            </a:r>
            <a:r>
              <a:rPr lang="en-US" altLang="zh-CN" sz="1600" dirty="0">
                <a:latin typeface="微软雅黑" panose="020B0503020204020204" pitchFamily="34" charset="-122"/>
                <a:ea typeface="微软雅黑" panose="020B0503020204020204" pitchFamily="34" charset="-122"/>
                <a:sym typeface="Times New Roman" panose="02020603050405020304" pitchFamily="18" charset="0"/>
              </a:rPr>
              <a:t>4</a:t>
            </a:r>
            <a:r>
              <a:rPr lang="zh-CN" altLang="en-US" sz="1600" dirty="0">
                <a:latin typeface="微软雅黑" panose="020B0503020204020204" pitchFamily="34" charset="-122"/>
                <a:ea typeface="微软雅黑" panose="020B0503020204020204" pitchFamily="34" charset="-122"/>
                <a:sym typeface="Times New Roman" panose="02020603050405020304" pitchFamily="18" charset="0"/>
              </a:rPr>
              <a:t>分钟总结）</a:t>
            </a:r>
            <a:endParaRPr lang="en-US" altLang="zh-CN" sz="1600" dirty="0">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 name="圆角矩形 11"/>
          <p:cNvSpPr/>
          <p:nvPr/>
        </p:nvSpPr>
        <p:spPr>
          <a:xfrm flipH="1">
            <a:off x="8643938" y="555625"/>
            <a:ext cx="465138" cy="85725"/>
          </a:xfrm>
          <a:custGeom>
            <a:avLst/>
            <a:gdLst/>
            <a:ahLst/>
            <a:cxnLst/>
            <a:rect l="l" t="t"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flip="none" rotWithShape="1">
            <a:gsLst>
              <a:gs pos="0">
                <a:srgbClr val="0187B7"/>
              </a:gs>
              <a:gs pos="100000">
                <a:srgbClr val="0187B7"/>
              </a:gs>
              <a:gs pos="89000">
                <a:srgbClr val="01A7E3"/>
              </a:gs>
              <a:gs pos="60000">
                <a:srgbClr val="A0E5FE"/>
              </a:gs>
            </a:gsLst>
            <a:lin ang="0" scaled="1"/>
            <a:tileRect/>
          </a:gradFill>
          <a:ln w="25400" cap="flat" cmpd="sng" algn="ctr">
            <a:noFill/>
            <a:prstDash val="solid"/>
          </a:ln>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135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69634" name="矩形 21"/>
          <p:cNvSpPr/>
          <p:nvPr/>
        </p:nvSpPr>
        <p:spPr>
          <a:xfrm>
            <a:off x="8902700" y="0"/>
            <a:ext cx="168275" cy="755650"/>
          </a:xfrm>
          <a:prstGeom prst="rect">
            <a:avLst/>
          </a:prstGeom>
          <a:gradFill rotWithShape="0">
            <a:gsLst>
              <a:gs pos="0">
                <a:srgbClr val="A7A7A7">
                  <a:alpha val="100000"/>
                </a:srgbClr>
              </a:gs>
              <a:gs pos="53999">
                <a:srgbClr val="DBDBDB">
                  <a:alpha val="100000"/>
                </a:srgbClr>
              </a:gs>
              <a:gs pos="100000">
                <a:srgbClr val="ABABAB">
                  <a:alpha val="100000"/>
                </a:srgbClr>
              </a:gs>
            </a:gsLst>
            <a:lin ang="0" scaled="1"/>
            <a:tileRect/>
          </a:gradFill>
          <a:ln w="9525">
            <a:noFill/>
          </a:ln>
        </p:spPr>
        <p:txBody>
          <a:bodyPr anchor="ctr"/>
          <a:p>
            <a:pPr lvl="0" indent="0" algn="just">
              <a:lnSpc>
                <a:spcPct val="120000"/>
              </a:lnSpc>
            </a:pPr>
            <a:endParaRPr lang="zh-CN" altLang="en-US" sz="1400" dirty="0">
              <a:solidFill>
                <a:schemeClr val="bg1"/>
              </a:solidFill>
              <a:latin typeface="幼圆" panose="02010509060101010101" pitchFamily="49" charset="-122"/>
              <a:ea typeface="幼圆" panose="02010509060101010101" pitchFamily="49" charset="-122"/>
            </a:endParaRPr>
          </a:p>
        </p:txBody>
      </p:sp>
      <p:sp>
        <p:nvSpPr>
          <p:cNvPr id="31" name="任意多边形 30"/>
          <p:cNvSpPr/>
          <p:nvPr/>
        </p:nvSpPr>
        <p:spPr>
          <a:xfrm flipH="1">
            <a:off x="4932363" y="50800"/>
            <a:ext cx="4176713" cy="561975"/>
          </a:xfrm>
          <a:custGeom>
            <a:avLst/>
            <a:gdLst>
              <a:gd name="connsiteX0" fmla="*/ 3616084 w 3970185"/>
              <a:gd name="connsiteY0" fmla="*/ 0 h 708025"/>
              <a:gd name="connsiteX1" fmla="*/ 2838983 w 3970185"/>
              <a:gd name="connsiteY1" fmla="*/ 0 h 708025"/>
              <a:gd name="connsiteX2" fmla="*/ 2695422 w 3970185"/>
              <a:gd name="connsiteY2" fmla="*/ 0 h 708025"/>
              <a:gd name="connsiteX3" fmla="*/ 0 w 3970185"/>
              <a:gd name="connsiteY3" fmla="*/ 0 h 708025"/>
              <a:gd name="connsiteX4" fmla="*/ 0 w 3970185"/>
              <a:gd name="connsiteY4" fmla="*/ 708025 h 708025"/>
              <a:gd name="connsiteX5" fmla="*/ 2695422 w 3970185"/>
              <a:gd name="connsiteY5" fmla="*/ 708025 h 708025"/>
              <a:gd name="connsiteX6" fmla="*/ 2838983 w 3970185"/>
              <a:gd name="connsiteY6" fmla="*/ 708025 h 708025"/>
              <a:gd name="connsiteX7" fmla="*/ 3616084 w 3970185"/>
              <a:gd name="connsiteY7" fmla="*/ 708025 h 708025"/>
              <a:gd name="connsiteX8" fmla="*/ 3970185 w 3970185"/>
              <a:gd name="connsiteY8" fmla="*/ 354013 h 708025"/>
              <a:gd name="connsiteX9" fmla="*/ 3616084 w 3970185"/>
              <a:gd name="connsiteY9" fmla="*/ 0 h 70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0185" h="708025">
                <a:moveTo>
                  <a:pt x="3616084" y="0"/>
                </a:moveTo>
                <a:lnTo>
                  <a:pt x="2838983" y="0"/>
                </a:lnTo>
                <a:lnTo>
                  <a:pt x="2695422" y="0"/>
                </a:lnTo>
                <a:lnTo>
                  <a:pt x="0" y="0"/>
                </a:lnTo>
                <a:lnTo>
                  <a:pt x="0" y="708025"/>
                </a:lnTo>
                <a:lnTo>
                  <a:pt x="2695422" y="708025"/>
                </a:lnTo>
                <a:lnTo>
                  <a:pt x="2838983" y="708025"/>
                </a:lnTo>
                <a:lnTo>
                  <a:pt x="3616084" y="708025"/>
                </a:lnTo>
                <a:cubicBezTo>
                  <a:pt x="3811649" y="708025"/>
                  <a:pt x="3970185" y="549528"/>
                  <a:pt x="3970185" y="354013"/>
                </a:cubicBezTo>
                <a:cubicBezTo>
                  <a:pt x="3970185" y="158497"/>
                  <a:pt x="3811649" y="0"/>
                  <a:pt x="3616084" y="0"/>
                </a:cubicBezTo>
                <a:close/>
              </a:path>
            </a:pathLst>
          </a:custGeom>
          <a:solidFill>
            <a:srgbClr val="2462AD"/>
          </a:solidFill>
          <a:ln w="25400" cap="flat" cmpd="sng" algn="ctr">
            <a:noFill/>
            <a:prstDash val="solid"/>
          </a:ln>
          <a:effectLst>
            <a:outerShdw blurRad="76200" dist="25400" dir="2700000" algn="tl" rotWithShape="0">
              <a:prstClr val="black">
                <a:alpha val="15000"/>
              </a:prstClr>
            </a:outerShdw>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联 系 我 们</a:t>
            </a:r>
            <a:endParaRPr kumimoji="0" lang="en-US" altLang="zh-CN"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7" name="矩形 52"/>
          <p:cNvSpPr>
            <a:spLocks noChangeArrowheads="1"/>
          </p:cNvSpPr>
          <p:nvPr/>
        </p:nvSpPr>
        <p:spPr bwMode="auto">
          <a:xfrm>
            <a:off x="3870325" y="865188"/>
            <a:ext cx="4025900" cy="341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fontAlgn="auto">
              <a:lnSpc>
                <a:spcPct val="150000"/>
              </a:lnSpc>
              <a:buFont typeface="Arial" panose="020B0604020202020204" pitchFamily="34" charset="0"/>
              <a:buNone/>
            </a:pPr>
            <a:r>
              <a:rPr sz="1600" b="1" strike="noStrike" noProof="1">
                <a:solidFill>
                  <a:schemeClr val="tx1"/>
                </a:solidFill>
                <a:latin typeface="微软雅黑" panose="020B0503020204020204" pitchFamily="34" charset="-122"/>
                <a:ea typeface="微软雅黑" panose="020B0503020204020204" pitchFamily="34" charset="-122"/>
                <a:cs typeface="+mn-ea"/>
              </a:rPr>
              <a:t>总部办公室：</a:t>
            </a:r>
            <a:endParaRPr sz="1600" b="1" strike="noStrike" noProof="1">
              <a:solidFill>
                <a:schemeClr val="tx1"/>
              </a:solidFill>
              <a:latin typeface="微软雅黑" panose="020B0503020204020204" pitchFamily="34" charset="-122"/>
              <a:ea typeface="微软雅黑" panose="020B0503020204020204" pitchFamily="34" charset="-122"/>
            </a:endParaRPr>
          </a:p>
          <a:p>
            <a:pPr defTabSz="914400" fontAlgn="auto">
              <a:lnSpc>
                <a:spcPct val="150000"/>
              </a:lnSpc>
              <a:buFont typeface="Arial" panose="020B0604020202020204" pitchFamily="34" charset="0"/>
              <a:buNone/>
            </a:pPr>
            <a:r>
              <a:rPr sz="1600" strike="noStrike" noProof="1">
                <a:solidFill>
                  <a:srgbClr val="000000"/>
                </a:solidFill>
                <a:latin typeface="微软雅黑" panose="020B0503020204020204" pitchFamily="34" charset="-122"/>
                <a:ea typeface="微软雅黑" panose="020B0503020204020204" pitchFamily="34" charset="-122"/>
                <a:cs typeface="+mn-ea"/>
              </a:rPr>
              <a:t>重庆沙坪坝小龙坎沙龙汇文化广场三楼</a:t>
            </a:r>
            <a:endParaRPr sz="1600" strike="noStrike" noProof="1">
              <a:solidFill>
                <a:srgbClr val="000000"/>
              </a:solidFill>
              <a:latin typeface="微软雅黑" panose="020B0503020204020204" pitchFamily="34" charset="-122"/>
              <a:ea typeface="微软雅黑" panose="020B0503020204020204" pitchFamily="34" charset="-122"/>
            </a:endParaRPr>
          </a:p>
          <a:p>
            <a:pPr defTabSz="914400" fontAlgn="auto">
              <a:lnSpc>
                <a:spcPct val="150000"/>
              </a:lnSpc>
              <a:buFont typeface="Arial" panose="020B0604020202020204" pitchFamily="34" charset="0"/>
              <a:buNone/>
            </a:pPr>
            <a:r>
              <a:rPr sz="1600" strike="noStrike" noProof="1">
                <a:solidFill>
                  <a:srgbClr val="000000"/>
                </a:solidFill>
                <a:latin typeface="微软雅黑" panose="020B0503020204020204" pitchFamily="34" charset="-122"/>
                <a:ea typeface="微软雅黑" panose="020B0503020204020204" pitchFamily="34" charset="-122"/>
                <a:cs typeface="+mn-ea"/>
              </a:rPr>
              <a:t>（小龙坎地铁站1号出口前行100米）</a:t>
            </a:r>
            <a:endParaRPr sz="1600" strike="noStrike" noProof="1">
              <a:solidFill>
                <a:srgbClr val="000000"/>
              </a:solidFill>
              <a:latin typeface="微软雅黑" panose="020B0503020204020204" pitchFamily="34" charset="-122"/>
              <a:ea typeface="微软雅黑" panose="020B0503020204020204" pitchFamily="34" charset="-122"/>
            </a:endParaRPr>
          </a:p>
          <a:p>
            <a:pPr defTabSz="914400" fontAlgn="auto">
              <a:lnSpc>
                <a:spcPct val="150000"/>
              </a:lnSpc>
              <a:buFont typeface="Arial" panose="020B0604020202020204" pitchFamily="34" charset="0"/>
              <a:buNone/>
            </a:pPr>
            <a:r>
              <a:rPr lang="zh-CN" altLang="en-US" sz="1600" b="1" strike="noStrike" noProof="1">
                <a:solidFill>
                  <a:schemeClr val="tx1"/>
                </a:solidFill>
                <a:latin typeface="微软雅黑" panose="020B0503020204020204" pitchFamily="34" charset="-122"/>
                <a:ea typeface="微软雅黑" panose="020B0503020204020204" pitchFamily="34" charset="-122"/>
                <a:cs typeface="+mn-ea"/>
              </a:rPr>
              <a:t>官方网站：</a:t>
            </a:r>
            <a:r>
              <a:rPr lang="zh-CN" altLang="en-US" sz="1600" strike="noStrike" noProof="1">
                <a:solidFill>
                  <a:schemeClr val="tx1"/>
                </a:solidFill>
                <a:latin typeface="微软雅黑" panose="020B0503020204020204" pitchFamily="34" charset="-122"/>
                <a:ea typeface="微软雅黑" panose="020B0503020204020204" pitchFamily="34" charset="-122"/>
                <a:cs typeface="+mn-ea"/>
              </a:rPr>
              <a:t>www.leenjy.com</a:t>
            </a:r>
            <a:endParaRPr lang="zh-CN" altLang="en-US" sz="1600" strike="noStrike" noProof="1">
              <a:solidFill>
                <a:schemeClr val="tx1"/>
              </a:solidFill>
              <a:latin typeface="微软雅黑" panose="020B0503020204020204" pitchFamily="34" charset="-122"/>
              <a:ea typeface="微软雅黑" panose="020B0503020204020204" pitchFamily="34" charset="-122"/>
            </a:endParaRPr>
          </a:p>
          <a:p>
            <a:pPr defTabSz="914400" fontAlgn="auto">
              <a:lnSpc>
                <a:spcPct val="150000"/>
              </a:lnSpc>
              <a:buFont typeface="Arial" panose="020B0604020202020204" pitchFamily="34" charset="0"/>
              <a:buNone/>
            </a:pPr>
            <a:r>
              <a:rPr sz="1600" b="1" strike="noStrike" noProof="1">
                <a:solidFill>
                  <a:schemeClr val="tx1"/>
                </a:solidFill>
                <a:latin typeface="微软雅黑" panose="020B0503020204020204" pitchFamily="34" charset="-122"/>
                <a:ea typeface="微软雅黑" panose="020B0503020204020204" pitchFamily="34" charset="-122"/>
                <a:cs typeface="+mn-ea"/>
              </a:rPr>
              <a:t>咨询电话：</a:t>
            </a:r>
            <a:r>
              <a:rPr sz="1600" b="1" strike="noStrike" noProof="1">
                <a:solidFill>
                  <a:srgbClr val="FF0000"/>
                </a:solidFill>
                <a:latin typeface="微软雅黑" panose="020B0503020204020204" pitchFamily="34" charset="-122"/>
                <a:ea typeface="微软雅黑" panose="020B0503020204020204" pitchFamily="34" charset="-122"/>
                <a:cs typeface="+mn-ea"/>
              </a:rPr>
              <a:t>023-88730955</a:t>
            </a:r>
            <a:endParaRPr sz="1600" b="1" strike="noStrike" noProof="1">
              <a:solidFill>
                <a:srgbClr val="FF0000"/>
              </a:solidFill>
              <a:latin typeface="微软雅黑" panose="020B0503020204020204" pitchFamily="34" charset="-122"/>
              <a:ea typeface="微软雅黑" panose="020B0503020204020204" pitchFamily="34" charset="-122"/>
            </a:endParaRPr>
          </a:p>
          <a:p>
            <a:pPr defTabSz="914400" fontAlgn="auto">
              <a:lnSpc>
                <a:spcPct val="150000"/>
              </a:lnSpc>
              <a:buFont typeface="Arial" panose="020B0604020202020204" pitchFamily="34" charset="0"/>
              <a:buNone/>
            </a:pPr>
            <a:r>
              <a:rPr sz="1600" b="1" strike="noStrike" noProof="1">
                <a:solidFill>
                  <a:schemeClr val="tx1"/>
                </a:solidFill>
                <a:latin typeface="微软雅黑" panose="020B0503020204020204" pitchFamily="34" charset="-122"/>
                <a:ea typeface="微软雅黑" panose="020B0503020204020204" pitchFamily="34" charset="-122"/>
                <a:cs typeface="+mn-ea"/>
              </a:rPr>
              <a:t>咨 询</a:t>
            </a:r>
            <a:r>
              <a:rPr lang="en-US" sz="1600" b="1" strike="noStrike" noProof="1">
                <a:solidFill>
                  <a:schemeClr val="tx1"/>
                </a:solidFill>
                <a:latin typeface="微软雅黑" panose="020B0503020204020204" pitchFamily="34" charset="-122"/>
                <a:ea typeface="微软雅黑" panose="020B0503020204020204" pitchFamily="34" charset="-122"/>
                <a:cs typeface="+mn-ea"/>
              </a:rPr>
              <a:t>QQ</a:t>
            </a:r>
            <a:r>
              <a:rPr sz="1600" b="1" strike="noStrike" noProof="1">
                <a:solidFill>
                  <a:schemeClr val="tx1"/>
                </a:solidFill>
                <a:latin typeface="微软雅黑" panose="020B0503020204020204" pitchFamily="34" charset="-122"/>
                <a:ea typeface="微软雅黑" panose="020B0503020204020204" pitchFamily="34" charset="-122"/>
                <a:cs typeface="+mn-ea"/>
              </a:rPr>
              <a:t>：</a:t>
            </a:r>
            <a:r>
              <a:rPr lang="en-US" sz="1600" b="1" strike="noStrike" noProof="1">
                <a:solidFill>
                  <a:srgbClr val="FF0000"/>
                </a:solidFill>
                <a:latin typeface="微软雅黑" panose="020B0503020204020204" pitchFamily="34" charset="-122"/>
                <a:ea typeface="微软雅黑" panose="020B0503020204020204" pitchFamily="34" charset="-122"/>
                <a:cs typeface="+mn-ea"/>
              </a:rPr>
              <a:t>271686964</a:t>
            </a:r>
            <a:endParaRPr lang="en-US" sz="1600" b="1" strike="noStrike" noProof="1">
              <a:solidFill>
                <a:srgbClr val="FF0000"/>
              </a:solidFill>
              <a:latin typeface="微软雅黑" panose="020B0503020204020204" pitchFamily="34" charset="-122"/>
              <a:ea typeface="微软雅黑" panose="020B0503020204020204" pitchFamily="34" charset="-122"/>
            </a:endParaRPr>
          </a:p>
          <a:p>
            <a:pPr defTabSz="914400" fontAlgn="auto">
              <a:lnSpc>
                <a:spcPct val="150000"/>
              </a:lnSpc>
              <a:buFont typeface="Arial" panose="020B0604020202020204" pitchFamily="34" charset="0"/>
              <a:buNone/>
            </a:pPr>
            <a:endParaRPr lang="en-US" altLang="zh-CN" sz="1600" b="1" strike="noStrike"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pic>
        <p:nvPicPr>
          <p:cNvPr id="2" name="图片 1" descr="LOGO2"/>
          <p:cNvPicPr>
            <a:picLocks noChangeAspect="1"/>
          </p:cNvPicPr>
          <p:nvPr/>
        </p:nvPicPr>
        <p:blipFill>
          <a:blip r:embed="rId1"/>
          <a:stretch>
            <a:fillRect/>
          </a:stretch>
        </p:blipFill>
        <p:spPr>
          <a:xfrm>
            <a:off x="1046163" y="801688"/>
            <a:ext cx="1674813" cy="1550988"/>
          </a:xfrm>
          <a:prstGeom prst="rect">
            <a:avLst/>
          </a:prstGeom>
          <a:effectLst>
            <a:outerShdw blurRad="76200" dir="13500000" sy="23000" kx="1200000" algn="br" rotWithShape="0">
              <a:prstClr val="black">
                <a:alpha val="20000"/>
              </a:prstClr>
            </a:outerShdw>
          </a:effectLst>
        </p:spPr>
      </p:pic>
      <p:pic>
        <p:nvPicPr>
          <p:cNvPr id="3" name="图片 2" descr="qrcode_for_gh_85fbe125b027_430"/>
          <p:cNvPicPr>
            <a:picLocks noChangeAspect="1"/>
          </p:cNvPicPr>
          <p:nvPr/>
        </p:nvPicPr>
        <p:blipFill>
          <a:blip r:embed="rId2"/>
          <a:stretch>
            <a:fillRect/>
          </a:stretch>
        </p:blipFill>
        <p:spPr>
          <a:xfrm>
            <a:off x="1019175" y="2678113"/>
            <a:ext cx="1728788" cy="1727200"/>
          </a:xfrm>
          <a:prstGeom prst="rect">
            <a:avLst/>
          </a:prstGeom>
          <a:effectLst>
            <a:outerShdw blurRad="76200" dir="13500000" sy="23000" kx="1200000" algn="br" rotWithShape="0">
              <a:prstClr val="black">
                <a:alpha val="2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9" name="圆角矩形 11"/>
          <p:cNvSpPr/>
          <p:nvPr/>
        </p:nvSpPr>
        <p:spPr>
          <a:xfrm flipH="1">
            <a:off x="8643938" y="555625"/>
            <a:ext cx="465138" cy="85725"/>
          </a:xfrm>
          <a:custGeom>
            <a:avLst/>
            <a:gdLst/>
            <a:ahLst/>
            <a:cxnLst/>
            <a:rect l="l" t="t"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flip="none" rotWithShape="1">
            <a:gsLst>
              <a:gs pos="0">
                <a:srgbClr val="0187B7"/>
              </a:gs>
              <a:gs pos="100000">
                <a:srgbClr val="0187B7"/>
              </a:gs>
              <a:gs pos="89000">
                <a:srgbClr val="01A7E3"/>
              </a:gs>
              <a:gs pos="60000">
                <a:srgbClr val="A0E5FE"/>
              </a:gs>
            </a:gsLst>
            <a:lin ang="0" scaled="1"/>
            <a:tileRect/>
          </a:gradFill>
          <a:ln w="25400" cap="flat" cmpd="sng" algn="ctr">
            <a:noFill/>
            <a:prstDash val="solid"/>
          </a:ln>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135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7650" name="矩形 21"/>
          <p:cNvSpPr/>
          <p:nvPr/>
        </p:nvSpPr>
        <p:spPr>
          <a:xfrm>
            <a:off x="8902700" y="0"/>
            <a:ext cx="168275" cy="755650"/>
          </a:xfrm>
          <a:prstGeom prst="rect">
            <a:avLst/>
          </a:prstGeom>
          <a:gradFill rotWithShape="0">
            <a:gsLst>
              <a:gs pos="0">
                <a:srgbClr val="A7A7A7">
                  <a:alpha val="100000"/>
                </a:srgbClr>
              </a:gs>
              <a:gs pos="53999">
                <a:srgbClr val="DBDBDB">
                  <a:alpha val="100000"/>
                </a:srgbClr>
              </a:gs>
              <a:gs pos="100000">
                <a:srgbClr val="ABABAB">
                  <a:alpha val="100000"/>
                </a:srgbClr>
              </a:gs>
            </a:gsLst>
            <a:lin ang="0" scaled="1"/>
            <a:tileRect/>
          </a:gradFill>
          <a:ln w="9525">
            <a:noFill/>
          </a:ln>
        </p:spPr>
        <p:txBody>
          <a:bodyPr anchor="ctr"/>
          <a:p>
            <a:pPr lvl="0" indent="0" algn="just">
              <a:lnSpc>
                <a:spcPct val="120000"/>
              </a:lnSpc>
            </a:pPr>
            <a:endParaRPr lang="zh-CN" altLang="en-US" sz="1400" dirty="0">
              <a:solidFill>
                <a:schemeClr val="bg1"/>
              </a:solidFill>
              <a:latin typeface="幼圆" panose="02010509060101010101" pitchFamily="49" charset="-122"/>
              <a:ea typeface="幼圆" panose="02010509060101010101" pitchFamily="49" charset="-122"/>
            </a:endParaRPr>
          </a:p>
        </p:txBody>
      </p:sp>
      <p:sp>
        <p:nvSpPr>
          <p:cNvPr id="31" name="任意多边形 30"/>
          <p:cNvSpPr/>
          <p:nvPr/>
        </p:nvSpPr>
        <p:spPr>
          <a:xfrm flipH="1">
            <a:off x="4932363" y="50800"/>
            <a:ext cx="4176713" cy="561975"/>
          </a:xfrm>
          <a:custGeom>
            <a:avLst/>
            <a:gdLst>
              <a:gd name="connsiteX0" fmla="*/ 3616084 w 3970185"/>
              <a:gd name="connsiteY0" fmla="*/ 0 h 708025"/>
              <a:gd name="connsiteX1" fmla="*/ 2838983 w 3970185"/>
              <a:gd name="connsiteY1" fmla="*/ 0 h 708025"/>
              <a:gd name="connsiteX2" fmla="*/ 2695422 w 3970185"/>
              <a:gd name="connsiteY2" fmla="*/ 0 h 708025"/>
              <a:gd name="connsiteX3" fmla="*/ 0 w 3970185"/>
              <a:gd name="connsiteY3" fmla="*/ 0 h 708025"/>
              <a:gd name="connsiteX4" fmla="*/ 0 w 3970185"/>
              <a:gd name="connsiteY4" fmla="*/ 708025 h 708025"/>
              <a:gd name="connsiteX5" fmla="*/ 2695422 w 3970185"/>
              <a:gd name="connsiteY5" fmla="*/ 708025 h 708025"/>
              <a:gd name="connsiteX6" fmla="*/ 2838983 w 3970185"/>
              <a:gd name="connsiteY6" fmla="*/ 708025 h 708025"/>
              <a:gd name="connsiteX7" fmla="*/ 3616084 w 3970185"/>
              <a:gd name="connsiteY7" fmla="*/ 708025 h 708025"/>
              <a:gd name="connsiteX8" fmla="*/ 3970185 w 3970185"/>
              <a:gd name="connsiteY8" fmla="*/ 354013 h 708025"/>
              <a:gd name="connsiteX9" fmla="*/ 3616084 w 3970185"/>
              <a:gd name="connsiteY9" fmla="*/ 0 h 70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0185" h="708025">
                <a:moveTo>
                  <a:pt x="3616084" y="0"/>
                </a:moveTo>
                <a:lnTo>
                  <a:pt x="2838983" y="0"/>
                </a:lnTo>
                <a:lnTo>
                  <a:pt x="2695422" y="0"/>
                </a:lnTo>
                <a:lnTo>
                  <a:pt x="0" y="0"/>
                </a:lnTo>
                <a:lnTo>
                  <a:pt x="0" y="708025"/>
                </a:lnTo>
                <a:lnTo>
                  <a:pt x="2695422" y="708025"/>
                </a:lnTo>
                <a:lnTo>
                  <a:pt x="2838983" y="708025"/>
                </a:lnTo>
                <a:lnTo>
                  <a:pt x="3616084" y="708025"/>
                </a:lnTo>
                <a:cubicBezTo>
                  <a:pt x="3811649" y="708025"/>
                  <a:pt x="3970185" y="549528"/>
                  <a:pt x="3970185" y="354013"/>
                </a:cubicBezTo>
                <a:cubicBezTo>
                  <a:pt x="3970185" y="158497"/>
                  <a:pt x="3811649" y="0"/>
                  <a:pt x="3616084" y="0"/>
                </a:cubicBezTo>
                <a:close/>
              </a:path>
            </a:pathLst>
          </a:custGeom>
          <a:solidFill>
            <a:srgbClr val="2462AD"/>
          </a:solidFill>
          <a:ln w="25400" cap="flat" cmpd="sng" algn="ctr">
            <a:noFill/>
            <a:prstDash val="solid"/>
          </a:ln>
          <a:effectLst>
            <a:outerShdw blurRad="76200" dist="25400" dir="2700000" algn="tl" rotWithShape="0">
              <a:prstClr val="black">
                <a:alpha val="15000"/>
              </a:prstClr>
            </a:outerShdw>
          </a:effectLst>
        </p:spPr>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题 型 示 例</a:t>
            </a:r>
            <a:endParaRPr kumimoji="0" lang="zh-CN" altLang="en-US" sz="3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7652" name="MH_Desc_1"/>
          <p:cNvSpPr/>
          <p:nvPr/>
        </p:nvSpPr>
        <p:spPr>
          <a:xfrm>
            <a:off x="1116013" y="1276350"/>
            <a:ext cx="6696075" cy="2808288"/>
          </a:xfrm>
          <a:prstGeom prst="roundRect">
            <a:avLst>
              <a:gd name="adj" fmla="val 6380"/>
            </a:avLst>
          </a:prstGeom>
          <a:noFill/>
          <a:ln w="9525">
            <a:noFill/>
          </a:ln>
        </p:spPr>
        <p:txBody>
          <a:bodyPr anchor="ctr"/>
          <a:p>
            <a:pPr lvl="0" indent="0" algn="just">
              <a:lnSpc>
                <a:spcPct val="170000"/>
              </a:lnSpc>
            </a:pPr>
            <a:r>
              <a:rPr lang="zh-CN" altLang="en-US" sz="2400" dirty="0">
                <a:latin typeface="微软雅黑" panose="020B0503020204020204" pitchFamily="34" charset="-122"/>
                <a:ea typeface="微软雅黑" panose="020B0503020204020204" pitchFamily="34" charset="-122"/>
                <a:sym typeface="Times New Roman" panose="02020603050405020304" pitchFamily="18" charset="0"/>
              </a:rPr>
              <a:t>       在我国，每到春节前，就会有数以亿计的人从城市流向农村，春节过后，又有大量的人从农村流向城市。对于这种现象你怎么看？</a:t>
            </a:r>
            <a:endParaRPr lang="en-US" altLang="zh-CN" sz="2400" dirty="0">
              <a:latin typeface="微软雅黑" panose="020B0503020204020204" pitchFamily="34" charset="-122"/>
              <a:ea typeface="微软雅黑" panose="020B0503020204020204" pitchFamily="34" charset="-122"/>
              <a:sym typeface="Times New Roman" panose="02020603050405020304" pitchFamily="18" charset="0"/>
            </a:endParaRPr>
          </a:p>
          <a:p>
            <a:pPr lvl="0" indent="0" algn="just">
              <a:lnSpc>
                <a:spcPct val="170000"/>
              </a:lnSpc>
            </a:pPr>
            <a:r>
              <a:rPr lang="en-US" altLang="zh-CN" sz="2400" dirty="0">
                <a:latin typeface="微软雅黑" panose="020B0503020204020204" pitchFamily="34" charset="-122"/>
                <a:ea typeface="微软雅黑" panose="020B0503020204020204" pitchFamily="34" charset="-122"/>
                <a:sym typeface="Times New Roman" panose="02020603050405020304" pitchFamily="18" charset="0"/>
              </a:rPr>
              <a:t>       </a:t>
            </a:r>
            <a:r>
              <a:rPr lang="en-US" altLang="zh-CN" sz="1600" dirty="0">
                <a:latin typeface="微软雅黑" panose="020B0503020204020204" pitchFamily="34" charset="-122"/>
                <a:ea typeface="微软雅黑" panose="020B0503020204020204" pitchFamily="34" charset="-122"/>
                <a:sym typeface="Times New Roman" panose="02020603050405020304" pitchFamily="18" charset="0"/>
              </a:rPr>
              <a:t>（</a:t>
            </a:r>
            <a:r>
              <a:rPr lang="zh-CN" altLang="en-US" sz="1600" dirty="0">
                <a:latin typeface="微软雅黑" panose="020B0503020204020204" pitchFamily="34" charset="-122"/>
                <a:ea typeface="微软雅黑" panose="020B0503020204020204" pitchFamily="34" charset="-122"/>
                <a:sym typeface="Times New Roman" panose="02020603050405020304" pitchFamily="18" charset="0"/>
              </a:rPr>
              <a:t>每位考生进行</a:t>
            </a:r>
            <a:r>
              <a:rPr lang="en-US" altLang="zh-CN" sz="1600" dirty="0">
                <a:latin typeface="微软雅黑" panose="020B0503020204020204" pitchFamily="34" charset="-122"/>
                <a:ea typeface="微软雅黑" panose="020B0503020204020204" pitchFamily="34" charset="-122"/>
                <a:sym typeface="Times New Roman" panose="02020603050405020304" pitchFamily="18" charset="0"/>
              </a:rPr>
              <a:t>3</a:t>
            </a:r>
            <a:r>
              <a:rPr lang="zh-CN" altLang="en-US" sz="1600" dirty="0">
                <a:latin typeface="微软雅黑" panose="020B0503020204020204" pitchFamily="34" charset="-122"/>
                <a:ea typeface="微软雅黑" panose="020B0503020204020204" pitchFamily="34" charset="-122"/>
                <a:sym typeface="Times New Roman" panose="02020603050405020304" pitchFamily="18" charset="0"/>
              </a:rPr>
              <a:t>分钟思考，</a:t>
            </a:r>
            <a:r>
              <a:rPr lang="en-US" altLang="zh-CN" sz="1600" dirty="0">
                <a:latin typeface="微软雅黑" panose="020B0503020204020204" pitchFamily="34" charset="-122"/>
                <a:ea typeface="微软雅黑" panose="020B0503020204020204" pitchFamily="34" charset="-122"/>
                <a:sym typeface="Times New Roman" panose="02020603050405020304" pitchFamily="18" charset="0"/>
              </a:rPr>
              <a:t>3</a:t>
            </a:r>
            <a:r>
              <a:rPr lang="zh-CN" altLang="en-US" sz="1600" dirty="0">
                <a:latin typeface="微软雅黑" panose="020B0503020204020204" pitchFamily="34" charset="-122"/>
                <a:ea typeface="微软雅黑" panose="020B0503020204020204" pitchFamily="34" charset="-122"/>
                <a:sym typeface="Times New Roman" panose="02020603050405020304" pitchFamily="18" charset="0"/>
              </a:rPr>
              <a:t>分钟个人陈述，</a:t>
            </a:r>
            <a:r>
              <a:rPr lang="en-US" altLang="zh-CN" sz="1600" dirty="0">
                <a:latin typeface="微软雅黑" panose="020B0503020204020204" pitchFamily="34" charset="-122"/>
                <a:ea typeface="微软雅黑" panose="020B0503020204020204" pitchFamily="34" charset="-122"/>
                <a:sym typeface="Times New Roman" panose="02020603050405020304" pitchFamily="18" charset="0"/>
              </a:rPr>
              <a:t>40</a:t>
            </a:r>
            <a:r>
              <a:rPr lang="zh-CN" altLang="en-US" sz="1600" dirty="0">
                <a:latin typeface="微软雅黑" panose="020B0503020204020204" pitchFamily="34" charset="-122"/>
                <a:ea typeface="微软雅黑" panose="020B0503020204020204" pitchFamily="34" charset="-122"/>
                <a:sym typeface="Times New Roman" panose="02020603050405020304" pitchFamily="18" charset="0"/>
              </a:rPr>
              <a:t>分钟自由讨论，最后达成一致意见，推选一名组员进行</a:t>
            </a:r>
            <a:r>
              <a:rPr lang="en-US" altLang="zh-CN" sz="1600" dirty="0">
                <a:latin typeface="微软雅黑" panose="020B0503020204020204" pitchFamily="34" charset="-122"/>
                <a:ea typeface="微软雅黑" panose="020B0503020204020204" pitchFamily="34" charset="-122"/>
                <a:sym typeface="Times New Roman" panose="02020603050405020304" pitchFamily="18" charset="0"/>
              </a:rPr>
              <a:t>4</a:t>
            </a:r>
            <a:r>
              <a:rPr lang="zh-CN" altLang="en-US" sz="1600" dirty="0">
                <a:latin typeface="微软雅黑" panose="020B0503020204020204" pitchFamily="34" charset="-122"/>
                <a:ea typeface="微软雅黑" panose="020B0503020204020204" pitchFamily="34" charset="-122"/>
                <a:sym typeface="Times New Roman" panose="02020603050405020304" pitchFamily="18" charset="0"/>
              </a:rPr>
              <a:t>分钟总结）</a:t>
            </a:r>
            <a:endParaRPr lang="en-US" altLang="zh-CN" sz="1600" dirty="0">
              <a:latin typeface="微软雅黑" panose="020B0503020204020204" pitchFamily="34" charset="-122"/>
              <a:ea typeface="微软雅黑" panose="020B0503020204020204" pitchFamily="34" charset="-122"/>
            </a:endParaRPr>
          </a:p>
        </p:txBody>
      </p:sp>
      <p:sp>
        <p:nvSpPr>
          <p:cNvPr id="13" name="MH_Other_1"/>
          <p:cNvSpPr/>
          <p:nvPr/>
        </p:nvSpPr>
        <p:spPr>
          <a:xfrm>
            <a:off x="1042988" y="700088"/>
            <a:ext cx="709613" cy="458788"/>
          </a:xfrm>
          <a:prstGeom prst="triangle">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MH_Other_2"/>
          <p:cNvSpPr/>
          <p:nvPr/>
        </p:nvSpPr>
        <p:spPr>
          <a:xfrm>
            <a:off x="1397000" y="700088"/>
            <a:ext cx="709613" cy="458788"/>
          </a:xfrm>
          <a:prstGeom prst="triangle">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MH_Other_3"/>
          <p:cNvSpPr/>
          <p:nvPr/>
        </p:nvSpPr>
        <p:spPr>
          <a:xfrm flipV="1">
            <a:off x="7253288" y="4200525"/>
            <a:ext cx="709613" cy="458788"/>
          </a:xfrm>
          <a:prstGeom prst="triangle">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MH_Other_4"/>
          <p:cNvSpPr/>
          <p:nvPr/>
        </p:nvSpPr>
        <p:spPr>
          <a:xfrm flipV="1">
            <a:off x="7607300" y="4200525"/>
            <a:ext cx="709613" cy="458788"/>
          </a:xfrm>
          <a:prstGeom prst="triangle">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MH_Other_5"/>
          <p:cNvSpPr/>
          <p:nvPr/>
        </p:nvSpPr>
        <p:spPr>
          <a:xfrm>
            <a:off x="1042988" y="1131888"/>
            <a:ext cx="7200900" cy="460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MH_Other_5"/>
          <p:cNvSpPr/>
          <p:nvPr/>
        </p:nvSpPr>
        <p:spPr>
          <a:xfrm>
            <a:off x="1098550" y="4181475"/>
            <a:ext cx="7200900" cy="460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659" name="TextBox 19"/>
          <p:cNvSpPr txBox="1"/>
          <p:nvPr/>
        </p:nvSpPr>
        <p:spPr>
          <a:xfrm>
            <a:off x="2195513" y="627063"/>
            <a:ext cx="2232025" cy="523875"/>
          </a:xfrm>
          <a:prstGeom prst="rect">
            <a:avLst/>
          </a:prstGeom>
          <a:noFill/>
          <a:ln w="9525">
            <a:noFill/>
          </a:ln>
        </p:spPr>
        <p:txBody>
          <a:bodyPr anchor="t">
            <a:spAutoFit/>
          </a:bodyPr>
          <a:p>
            <a:pPr lvl="0" indent="0"/>
            <a:r>
              <a:rPr lang="zh-CN" altLang="en-US" sz="2800" b="1" dirty="0">
                <a:solidFill>
                  <a:srgbClr val="2462AD"/>
                </a:solidFill>
                <a:latin typeface="微软雅黑" panose="020B0503020204020204" pitchFamily="34" charset="-122"/>
                <a:ea typeface="微软雅黑" panose="020B0503020204020204" pitchFamily="34" charset="-122"/>
              </a:rPr>
              <a:t>经典例题</a:t>
            </a:r>
            <a:endParaRPr lang="zh-CN" altLang="en-US" sz="2800" b="1" dirty="0">
              <a:solidFill>
                <a:srgbClr val="2462AD"/>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KSO_Shape"/>
          <p:cNvSpPr/>
          <p:nvPr/>
        </p:nvSpPr>
        <p:spPr bwMode="auto">
          <a:xfrm>
            <a:off x="4716463" y="627063"/>
            <a:ext cx="4392613" cy="4321175"/>
          </a:xfrm>
          <a:custGeom>
            <a:avLst/>
            <a:gdLst>
              <a:gd name="T0" fmla="*/ 1597279 w 2787650"/>
              <a:gd name="T1" fmla="*/ 1636046 h 2727325"/>
              <a:gd name="T2" fmla="*/ 1627294 w 2787650"/>
              <a:gd name="T3" fmla="*/ 2215059 h 2727325"/>
              <a:gd name="T4" fmla="*/ 1883633 w 2787650"/>
              <a:gd name="T5" fmla="*/ 2097942 h 2727325"/>
              <a:gd name="T6" fmla="*/ 2087561 w 2787650"/>
              <a:gd name="T7" fmla="*/ 1909413 h 2727325"/>
              <a:gd name="T8" fmla="*/ 2223831 w 2787650"/>
              <a:gd name="T9" fmla="*/ 1665024 h 2727325"/>
              <a:gd name="T10" fmla="*/ 529196 w 2787650"/>
              <a:gd name="T11" fmla="*/ 1544733 h 2727325"/>
              <a:gd name="T12" fmla="*/ 630842 w 2787650"/>
              <a:gd name="T13" fmla="*/ 1808483 h 2727325"/>
              <a:gd name="T14" fmla="*/ 807453 w 2787650"/>
              <a:gd name="T15" fmla="*/ 2023673 h 2727325"/>
              <a:gd name="T16" fmla="*/ 1042827 w 2787650"/>
              <a:gd name="T17" fmla="*/ 2173481 h 2727325"/>
              <a:gd name="T18" fmla="*/ 1292972 w 2787650"/>
              <a:gd name="T19" fmla="*/ 1687822 h 2727325"/>
              <a:gd name="T20" fmla="*/ 1095077 w 2787650"/>
              <a:gd name="T21" fmla="*/ 1525504 h 2727325"/>
              <a:gd name="T22" fmla="*/ 1297101 w 2787650"/>
              <a:gd name="T23" fmla="*/ 1184350 h 2727325"/>
              <a:gd name="T24" fmla="*/ 1199583 w 2787650"/>
              <a:gd name="T25" fmla="*/ 1302832 h 2727325"/>
              <a:gd name="T26" fmla="*/ 1214830 w 2787650"/>
              <a:gd name="T27" fmla="*/ 1460386 h 2727325"/>
              <a:gd name="T28" fmla="*/ 1333631 w 2787650"/>
              <a:gd name="T29" fmla="*/ 1557904 h 2727325"/>
              <a:gd name="T30" fmla="*/ 1491184 w 2787650"/>
              <a:gd name="T31" fmla="*/ 1542657 h 2727325"/>
              <a:gd name="T32" fmla="*/ 1588385 w 2787650"/>
              <a:gd name="T33" fmla="*/ 1424174 h 2727325"/>
              <a:gd name="T34" fmla="*/ 1572820 w 2787650"/>
              <a:gd name="T35" fmla="*/ 1266303 h 2727325"/>
              <a:gd name="T36" fmla="*/ 1454655 w 2787650"/>
              <a:gd name="T37" fmla="*/ 1168785 h 2727325"/>
              <a:gd name="T38" fmla="*/ 1570279 w 2787650"/>
              <a:gd name="T39" fmla="*/ 1073173 h 2727325"/>
              <a:gd name="T40" fmla="*/ 1723068 w 2787650"/>
              <a:gd name="T41" fmla="*/ 1278691 h 2727325"/>
              <a:gd name="T42" fmla="*/ 2197149 w 2787650"/>
              <a:gd name="T43" fmla="*/ 996602 h 2727325"/>
              <a:gd name="T44" fmla="*/ 2042138 w 2787650"/>
              <a:gd name="T45" fmla="*/ 764591 h 2727325"/>
              <a:gd name="T46" fmla="*/ 1823916 w 2787650"/>
              <a:gd name="T47" fmla="*/ 592566 h 2727325"/>
              <a:gd name="T48" fmla="*/ 1557095 w 2787650"/>
              <a:gd name="T49" fmla="*/ 496397 h 2727325"/>
              <a:gd name="T50" fmla="*/ 1042827 w 2787650"/>
              <a:gd name="T51" fmla="*/ 553527 h 2727325"/>
              <a:gd name="T52" fmla="*/ 807453 w 2787650"/>
              <a:gd name="T53" fmla="*/ 703652 h 2727325"/>
              <a:gd name="T54" fmla="*/ 630842 w 2787650"/>
              <a:gd name="T55" fmla="*/ 918842 h 2727325"/>
              <a:gd name="T56" fmla="*/ 529196 w 2787650"/>
              <a:gd name="T57" fmla="*/ 1182909 h 2727325"/>
              <a:gd name="T58" fmla="*/ 1153524 w 2787650"/>
              <a:gd name="T59" fmla="*/ 1123361 h 2727325"/>
              <a:gd name="T60" fmla="*/ 1107627 w 2787650"/>
              <a:gd name="T61" fmla="*/ 952 h 2727325"/>
              <a:gd name="T62" fmla="*/ 1311873 w 2787650"/>
              <a:gd name="T63" fmla="*/ 257403 h 2727325"/>
              <a:gd name="T64" fmla="*/ 1636823 w 2787650"/>
              <a:gd name="T65" fmla="*/ 28882 h 2727325"/>
              <a:gd name="T66" fmla="*/ 1947798 w 2787650"/>
              <a:gd name="T67" fmla="*/ 80617 h 2727325"/>
              <a:gd name="T68" fmla="*/ 1925880 w 2787650"/>
              <a:gd name="T69" fmla="*/ 390389 h 2727325"/>
              <a:gd name="T70" fmla="*/ 2357242 w 2787650"/>
              <a:gd name="T71" fmla="*/ 435775 h 2727325"/>
              <a:gd name="T72" fmla="*/ 2452853 w 2787650"/>
              <a:gd name="T73" fmla="*/ 451327 h 2727325"/>
              <a:gd name="T74" fmla="*/ 2580228 w 2787650"/>
              <a:gd name="T75" fmla="*/ 730630 h 2727325"/>
              <a:gd name="T76" fmla="*/ 2480805 w 2787650"/>
              <a:gd name="T77" fmla="*/ 1138158 h 2727325"/>
              <a:gd name="T78" fmla="*/ 2784474 w 2787650"/>
              <a:gd name="T79" fmla="*/ 1226709 h 2727325"/>
              <a:gd name="T80" fmla="*/ 2745403 w 2787650"/>
              <a:gd name="T81" fmla="*/ 1543146 h 2727325"/>
              <a:gd name="T82" fmla="*/ 2428712 w 2787650"/>
              <a:gd name="T83" fmla="*/ 1764684 h 2727325"/>
              <a:gd name="T84" fmla="*/ 2602781 w 2787650"/>
              <a:gd name="T85" fmla="*/ 2050334 h 2727325"/>
              <a:gd name="T86" fmla="*/ 2401712 w 2787650"/>
              <a:gd name="T87" fmla="*/ 2304245 h 2727325"/>
              <a:gd name="T88" fmla="*/ 2046585 w 2787650"/>
              <a:gd name="T89" fmla="*/ 2260446 h 2727325"/>
              <a:gd name="T90" fmla="*/ 1977656 w 2787650"/>
              <a:gd name="T91" fmla="*/ 2612113 h 2727325"/>
              <a:gd name="T92" fmla="*/ 1673670 w 2787650"/>
              <a:gd name="T93" fmla="*/ 2724786 h 2727325"/>
              <a:gd name="T94" fmla="*/ 1455448 w 2787650"/>
              <a:gd name="T95" fmla="*/ 2470875 h 2727325"/>
              <a:gd name="T96" fmla="*/ 1147015 w 2787650"/>
              <a:gd name="T97" fmla="*/ 2703521 h 2727325"/>
              <a:gd name="T98" fmla="*/ 834135 w 2787650"/>
              <a:gd name="T99" fmla="*/ 2642900 h 2727325"/>
              <a:gd name="T100" fmla="*/ 843982 w 2787650"/>
              <a:gd name="T101" fmla="*/ 2327097 h 2727325"/>
              <a:gd name="T102" fmla="*/ 424691 w 2787650"/>
              <a:gd name="T103" fmla="*/ 2295041 h 2727325"/>
              <a:gd name="T104" fmla="*/ 197575 w 2787650"/>
              <a:gd name="T105" fmla="*/ 2087786 h 2727325"/>
              <a:gd name="T106" fmla="*/ 213139 w 2787650"/>
              <a:gd name="T107" fmla="*/ 1992252 h 2727325"/>
              <a:gd name="T108" fmla="*/ 303033 w 2787650"/>
              <a:gd name="T109" fmla="*/ 1568855 h 2727325"/>
              <a:gd name="T110" fmla="*/ 1588 w 2787650"/>
              <a:gd name="T111" fmla="*/ 1493951 h 2727325"/>
              <a:gd name="T112" fmla="*/ 48282 w 2787650"/>
              <a:gd name="T113" fmla="*/ 1181640 h 2727325"/>
              <a:gd name="T114" fmla="*/ 366244 w 2787650"/>
              <a:gd name="T115" fmla="*/ 943598 h 2727325"/>
              <a:gd name="T116" fmla="*/ 185187 w 2787650"/>
              <a:gd name="T117" fmla="*/ 670326 h 2727325"/>
              <a:gd name="T118" fmla="*/ 392609 w 2787650"/>
              <a:gd name="T119" fmla="*/ 422762 h 2727325"/>
              <a:gd name="T120" fmla="*/ 757900 w 2787650"/>
              <a:gd name="T121" fmla="*/ 454501 h 2727325"/>
              <a:gd name="T122" fmla="*/ 812217 w 2787650"/>
              <a:gd name="T123" fmla="*/ 109499 h 2727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87650" h="2727325">
                <a:moveTo>
                  <a:pt x="1725430" y="1438200"/>
                </a:moveTo>
                <a:lnTo>
                  <a:pt x="1723068" y="1448633"/>
                </a:lnTo>
                <a:lnTo>
                  <a:pt x="1718621" y="1464515"/>
                </a:lnTo>
                <a:lnTo>
                  <a:pt x="1712903" y="1480398"/>
                </a:lnTo>
                <a:lnTo>
                  <a:pt x="1706868" y="1495963"/>
                </a:lnTo>
                <a:lnTo>
                  <a:pt x="1700197" y="1510892"/>
                </a:lnTo>
                <a:lnTo>
                  <a:pt x="1692574" y="1525504"/>
                </a:lnTo>
                <a:lnTo>
                  <a:pt x="1684632" y="1539480"/>
                </a:lnTo>
                <a:lnTo>
                  <a:pt x="1675738" y="1553457"/>
                </a:lnTo>
                <a:lnTo>
                  <a:pt x="1666209" y="1566798"/>
                </a:lnTo>
                <a:lnTo>
                  <a:pt x="1656044" y="1579504"/>
                </a:lnTo>
                <a:lnTo>
                  <a:pt x="1645562" y="1591892"/>
                </a:lnTo>
                <a:lnTo>
                  <a:pt x="1634126" y="1603963"/>
                </a:lnTo>
                <a:lnTo>
                  <a:pt x="1622691" y="1614763"/>
                </a:lnTo>
                <a:lnTo>
                  <a:pt x="1610303" y="1625881"/>
                </a:lnTo>
                <a:lnTo>
                  <a:pt x="1597279" y="1636046"/>
                </a:lnTo>
                <a:lnTo>
                  <a:pt x="1583938" y="1645257"/>
                </a:lnTo>
                <a:lnTo>
                  <a:pt x="1570279" y="1654152"/>
                </a:lnTo>
                <a:lnTo>
                  <a:pt x="1555985" y="1662410"/>
                </a:lnTo>
                <a:lnTo>
                  <a:pt x="1541373" y="1669716"/>
                </a:lnTo>
                <a:lnTo>
                  <a:pt x="1526126" y="1676705"/>
                </a:lnTo>
                <a:lnTo>
                  <a:pt x="1510879" y="1682740"/>
                </a:lnTo>
                <a:lnTo>
                  <a:pt x="1494996" y="1687822"/>
                </a:lnTo>
                <a:lnTo>
                  <a:pt x="1478796" y="1692905"/>
                </a:lnTo>
                <a:lnTo>
                  <a:pt x="1468641" y="1695248"/>
                </a:lnTo>
                <a:lnTo>
                  <a:pt x="1521201" y="2237276"/>
                </a:lnTo>
                <a:lnTo>
                  <a:pt x="1539306" y="2234102"/>
                </a:lnTo>
                <a:lnTo>
                  <a:pt x="1557095" y="2231246"/>
                </a:lnTo>
                <a:lnTo>
                  <a:pt x="1574883" y="2227437"/>
                </a:lnTo>
                <a:lnTo>
                  <a:pt x="1592671" y="2223629"/>
                </a:lnTo>
                <a:lnTo>
                  <a:pt x="1610141" y="2219502"/>
                </a:lnTo>
                <a:lnTo>
                  <a:pt x="1627294" y="2215059"/>
                </a:lnTo>
                <a:lnTo>
                  <a:pt x="1644765" y="2209981"/>
                </a:lnTo>
                <a:lnTo>
                  <a:pt x="1661600" y="2204903"/>
                </a:lnTo>
                <a:lnTo>
                  <a:pt x="1678435" y="2199190"/>
                </a:lnTo>
                <a:lnTo>
                  <a:pt x="1695588" y="2193159"/>
                </a:lnTo>
                <a:lnTo>
                  <a:pt x="1712105" y="2187129"/>
                </a:lnTo>
                <a:lnTo>
                  <a:pt x="1728623" y="2180464"/>
                </a:lnTo>
                <a:lnTo>
                  <a:pt x="1744823" y="2173481"/>
                </a:lnTo>
                <a:lnTo>
                  <a:pt x="1761022" y="2166498"/>
                </a:lnTo>
                <a:lnTo>
                  <a:pt x="1776905" y="2158881"/>
                </a:lnTo>
                <a:lnTo>
                  <a:pt x="1792469" y="2150946"/>
                </a:lnTo>
                <a:lnTo>
                  <a:pt x="1808352" y="2142694"/>
                </a:lnTo>
                <a:lnTo>
                  <a:pt x="1823916" y="2134442"/>
                </a:lnTo>
                <a:lnTo>
                  <a:pt x="1838845" y="2125873"/>
                </a:lnTo>
                <a:lnTo>
                  <a:pt x="1854092" y="2116668"/>
                </a:lnTo>
                <a:lnTo>
                  <a:pt x="1869022" y="2107464"/>
                </a:lnTo>
                <a:lnTo>
                  <a:pt x="1883633" y="2097942"/>
                </a:lnTo>
                <a:lnTo>
                  <a:pt x="1897927" y="2088103"/>
                </a:lnTo>
                <a:lnTo>
                  <a:pt x="1912221" y="2077947"/>
                </a:lnTo>
                <a:lnTo>
                  <a:pt x="1926198" y="2067473"/>
                </a:lnTo>
                <a:lnTo>
                  <a:pt x="1940174" y="2056999"/>
                </a:lnTo>
                <a:lnTo>
                  <a:pt x="1953833" y="2046208"/>
                </a:lnTo>
                <a:lnTo>
                  <a:pt x="1966856" y="2034782"/>
                </a:lnTo>
                <a:lnTo>
                  <a:pt x="1980197" y="2023673"/>
                </a:lnTo>
                <a:lnTo>
                  <a:pt x="1993221" y="2011613"/>
                </a:lnTo>
                <a:lnTo>
                  <a:pt x="2005609" y="1999869"/>
                </a:lnTo>
                <a:lnTo>
                  <a:pt x="2017997" y="1987491"/>
                </a:lnTo>
                <a:lnTo>
                  <a:pt x="2030385" y="1975113"/>
                </a:lnTo>
                <a:lnTo>
                  <a:pt x="2042138" y="1962735"/>
                </a:lnTo>
                <a:lnTo>
                  <a:pt x="2054209" y="1949404"/>
                </a:lnTo>
                <a:lnTo>
                  <a:pt x="2065644" y="1936391"/>
                </a:lnTo>
                <a:lnTo>
                  <a:pt x="2076761" y="1923061"/>
                </a:lnTo>
                <a:lnTo>
                  <a:pt x="2087561" y="1909413"/>
                </a:lnTo>
                <a:lnTo>
                  <a:pt x="2098361" y="1895765"/>
                </a:lnTo>
                <a:lnTo>
                  <a:pt x="2108843" y="1881800"/>
                </a:lnTo>
                <a:lnTo>
                  <a:pt x="2119008" y="1867518"/>
                </a:lnTo>
                <a:lnTo>
                  <a:pt x="2128855" y="1852918"/>
                </a:lnTo>
                <a:lnTo>
                  <a:pt x="2138067" y="1838635"/>
                </a:lnTo>
                <a:lnTo>
                  <a:pt x="2147596" y="1823401"/>
                </a:lnTo>
                <a:lnTo>
                  <a:pt x="2156490" y="1808483"/>
                </a:lnTo>
                <a:lnTo>
                  <a:pt x="2165384" y="1793249"/>
                </a:lnTo>
                <a:lnTo>
                  <a:pt x="2173643" y="1778014"/>
                </a:lnTo>
                <a:lnTo>
                  <a:pt x="2181902" y="1762145"/>
                </a:lnTo>
                <a:lnTo>
                  <a:pt x="2189843" y="1746275"/>
                </a:lnTo>
                <a:lnTo>
                  <a:pt x="2197149" y="1730406"/>
                </a:lnTo>
                <a:lnTo>
                  <a:pt x="2204454" y="1714219"/>
                </a:lnTo>
                <a:lnTo>
                  <a:pt x="2211125" y="1698032"/>
                </a:lnTo>
                <a:lnTo>
                  <a:pt x="2217478" y="1681528"/>
                </a:lnTo>
                <a:lnTo>
                  <a:pt x="2223831" y="1665024"/>
                </a:lnTo>
                <a:lnTo>
                  <a:pt x="2229866" y="1648202"/>
                </a:lnTo>
                <a:lnTo>
                  <a:pt x="2235584" y="1631380"/>
                </a:lnTo>
                <a:lnTo>
                  <a:pt x="2240666" y="1614241"/>
                </a:lnTo>
                <a:lnTo>
                  <a:pt x="2245748" y="1597102"/>
                </a:lnTo>
                <a:lnTo>
                  <a:pt x="2250195" y="1579646"/>
                </a:lnTo>
                <a:lnTo>
                  <a:pt x="2254325" y="1561872"/>
                </a:lnTo>
                <a:lnTo>
                  <a:pt x="2258136" y="1544733"/>
                </a:lnTo>
                <a:lnTo>
                  <a:pt x="2261630" y="1526642"/>
                </a:lnTo>
                <a:lnTo>
                  <a:pt x="2265125" y="1508868"/>
                </a:lnTo>
                <a:lnTo>
                  <a:pt x="2267666" y="1490777"/>
                </a:lnTo>
                <a:lnTo>
                  <a:pt x="1725430" y="1438200"/>
                </a:lnTo>
                <a:close/>
                <a:moveTo>
                  <a:pt x="1062655" y="1438185"/>
                </a:moveTo>
                <a:lnTo>
                  <a:pt x="519984" y="1490777"/>
                </a:lnTo>
                <a:lnTo>
                  <a:pt x="522843" y="1508868"/>
                </a:lnTo>
                <a:lnTo>
                  <a:pt x="526019" y="1526642"/>
                </a:lnTo>
                <a:lnTo>
                  <a:pt x="529196" y="1544733"/>
                </a:lnTo>
                <a:lnTo>
                  <a:pt x="533325" y="1561872"/>
                </a:lnTo>
                <a:lnTo>
                  <a:pt x="537455" y="1579646"/>
                </a:lnTo>
                <a:lnTo>
                  <a:pt x="541902" y="1597102"/>
                </a:lnTo>
                <a:lnTo>
                  <a:pt x="546984" y="1614241"/>
                </a:lnTo>
                <a:lnTo>
                  <a:pt x="552066" y="1631380"/>
                </a:lnTo>
                <a:lnTo>
                  <a:pt x="557784" y="1648202"/>
                </a:lnTo>
                <a:lnTo>
                  <a:pt x="563502" y="1665024"/>
                </a:lnTo>
                <a:lnTo>
                  <a:pt x="569854" y="1681528"/>
                </a:lnTo>
                <a:lnTo>
                  <a:pt x="576207" y="1698032"/>
                </a:lnTo>
                <a:lnTo>
                  <a:pt x="583195" y="1714219"/>
                </a:lnTo>
                <a:lnTo>
                  <a:pt x="590501" y="1730406"/>
                </a:lnTo>
                <a:lnTo>
                  <a:pt x="597807" y="1746275"/>
                </a:lnTo>
                <a:lnTo>
                  <a:pt x="605748" y="1762145"/>
                </a:lnTo>
                <a:lnTo>
                  <a:pt x="614007" y="1778014"/>
                </a:lnTo>
                <a:lnTo>
                  <a:pt x="622266" y="1793249"/>
                </a:lnTo>
                <a:lnTo>
                  <a:pt x="630842" y="1808483"/>
                </a:lnTo>
                <a:lnTo>
                  <a:pt x="640054" y="1823401"/>
                </a:lnTo>
                <a:lnTo>
                  <a:pt x="649266" y="1838635"/>
                </a:lnTo>
                <a:lnTo>
                  <a:pt x="658795" y="1852918"/>
                </a:lnTo>
                <a:lnTo>
                  <a:pt x="668642" y="1867518"/>
                </a:lnTo>
                <a:lnTo>
                  <a:pt x="678807" y="1881800"/>
                </a:lnTo>
                <a:lnTo>
                  <a:pt x="689289" y="1895765"/>
                </a:lnTo>
                <a:lnTo>
                  <a:pt x="699771" y="1909413"/>
                </a:lnTo>
                <a:lnTo>
                  <a:pt x="710571" y="1923061"/>
                </a:lnTo>
                <a:lnTo>
                  <a:pt x="722006" y="1936391"/>
                </a:lnTo>
                <a:lnTo>
                  <a:pt x="733441" y="1949404"/>
                </a:lnTo>
                <a:lnTo>
                  <a:pt x="745194" y="1962735"/>
                </a:lnTo>
                <a:lnTo>
                  <a:pt x="756947" y="1975113"/>
                </a:lnTo>
                <a:lnTo>
                  <a:pt x="769335" y="1987491"/>
                </a:lnTo>
                <a:lnTo>
                  <a:pt x="781723" y="1999869"/>
                </a:lnTo>
                <a:lnTo>
                  <a:pt x="794429" y="2011613"/>
                </a:lnTo>
                <a:lnTo>
                  <a:pt x="807453" y="2023673"/>
                </a:lnTo>
                <a:lnTo>
                  <a:pt x="820476" y="2034782"/>
                </a:lnTo>
                <a:lnTo>
                  <a:pt x="833817" y="2046208"/>
                </a:lnTo>
                <a:lnTo>
                  <a:pt x="847476" y="2056999"/>
                </a:lnTo>
                <a:lnTo>
                  <a:pt x="861135" y="2067473"/>
                </a:lnTo>
                <a:lnTo>
                  <a:pt x="875111" y="2077947"/>
                </a:lnTo>
                <a:lnTo>
                  <a:pt x="889405" y="2088103"/>
                </a:lnTo>
                <a:lnTo>
                  <a:pt x="903699" y="2097942"/>
                </a:lnTo>
                <a:lnTo>
                  <a:pt x="918628" y="2107464"/>
                </a:lnTo>
                <a:lnTo>
                  <a:pt x="933558" y="2116668"/>
                </a:lnTo>
                <a:lnTo>
                  <a:pt x="948487" y="2125873"/>
                </a:lnTo>
                <a:lnTo>
                  <a:pt x="963734" y="2134442"/>
                </a:lnTo>
                <a:lnTo>
                  <a:pt x="978981" y="2142694"/>
                </a:lnTo>
                <a:lnTo>
                  <a:pt x="994863" y="2150946"/>
                </a:lnTo>
                <a:lnTo>
                  <a:pt x="1010745" y="2158881"/>
                </a:lnTo>
                <a:lnTo>
                  <a:pt x="1026627" y="2166498"/>
                </a:lnTo>
                <a:lnTo>
                  <a:pt x="1042827" y="2173481"/>
                </a:lnTo>
                <a:lnTo>
                  <a:pt x="1059028" y="2180464"/>
                </a:lnTo>
                <a:lnTo>
                  <a:pt x="1075545" y="2187129"/>
                </a:lnTo>
                <a:lnTo>
                  <a:pt x="1092063" y="2193159"/>
                </a:lnTo>
                <a:lnTo>
                  <a:pt x="1108898" y="2199190"/>
                </a:lnTo>
                <a:lnTo>
                  <a:pt x="1126051" y="2204903"/>
                </a:lnTo>
                <a:lnTo>
                  <a:pt x="1142886" y="2209981"/>
                </a:lnTo>
                <a:lnTo>
                  <a:pt x="1160039" y="2215059"/>
                </a:lnTo>
                <a:lnTo>
                  <a:pt x="1177509" y="2219502"/>
                </a:lnTo>
                <a:lnTo>
                  <a:pt x="1195297" y="2223629"/>
                </a:lnTo>
                <a:lnTo>
                  <a:pt x="1212768" y="2227437"/>
                </a:lnTo>
                <a:lnTo>
                  <a:pt x="1230556" y="2231246"/>
                </a:lnTo>
                <a:lnTo>
                  <a:pt x="1248662" y="2234102"/>
                </a:lnTo>
                <a:lnTo>
                  <a:pt x="1266450" y="2237276"/>
                </a:lnTo>
                <a:lnTo>
                  <a:pt x="1319017" y="1695177"/>
                </a:lnTo>
                <a:lnTo>
                  <a:pt x="1309172" y="1692905"/>
                </a:lnTo>
                <a:lnTo>
                  <a:pt x="1292972" y="1687822"/>
                </a:lnTo>
                <a:lnTo>
                  <a:pt x="1277089" y="1682740"/>
                </a:lnTo>
                <a:lnTo>
                  <a:pt x="1261525" y="1676705"/>
                </a:lnTo>
                <a:lnTo>
                  <a:pt x="1246595" y="1669716"/>
                </a:lnTo>
                <a:lnTo>
                  <a:pt x="1232301" y="1662410"/>
                </a:lnTo>
                <a:lnTo>
                  <a:pt x="1218007" y="1654152"/>
                </a:lnTo>
                <a:lnTo>
                  <a:pt x="1204030" y="1645257"/>
                </a:lnTo>
                <a:lnTo>
                  <a:pt x="1190689" y="1636046"/>
                </a:lnTo>
                <a:lnTo>
                  <a:pt x="1177983" y="1625881"/>
                </a:lnTo>
                <a:lnTo>
                  <a:pt x="1165595" y="1615398"/>
                </a:lnTo>
                <a:lnTo>
                  <a:pt x="1153842" y="1603963"/>
                </a:lnTo>
                <a:lnTo>
                  <a:pt x="1142724" y="1591892"/>
                </a:lnTo>
                <a:lnTo>
                  <a:pt x="1131606" y="1579822"/>
                </a:lnTo>
                <a:lnTo>
                  <a:pt x="1122077" y="1567116"/>
                </a:lnTo>
                <a:lnTo>
                  <a:pt x="1112230" y="1553457"/>
                </a:lnTo>
                <a:lnTo>
                  <a:pt x="1103336" y="1540116"/>
                </a:lnTo>
                <a:lnTo>
                  <a:pt x="1095077" y="1525504"/>
                </a:lnTo>
                <a:lnTo>
                  <a:pt x="1087771" y="1510892"/>
                </a:lnTo>
                <a:lnTo>
                  <a:pt x="1080783" y="1495963"/>
                </a:lnTo>
                <a:lnTo>
                  <a:pt x="1074747" y="1480398"/>
                </a:lnTo>
                <a:lnTo>
                  <a:pt x="1069665" y="1464515"/>
                </a:lnTo>
                <a:lnTo>
                  <a:pt x="1065218" y="1448633"/>
                </a:lnTo>
                <a:lnTo>
                  <a:pt x="1062655" y="1438185"/>
                </a:lnTo>
                <a:close/>
                <a:moveTo>
                  <a:pt x="1383502" y="1159891"/>
                </a:moveTo>
                <a:lnTo>
                  <a:pt x="1373019" y="1160844"/>
                </a:lnTo>
                <a:lnTo>
                  <a:pt x="1362855" y="1162114"/>
                </a:lnTo>
                <a:lnTo>
                  <a:pt x="1353007" y="1164020"/>
                </a:lnTo>
                <a:lnTo>
                  <a:pt x="1342843" y="1166244"/>
                </a:lnTo>
                <a:lnTo>
                  <a:pt x="1333631" y="1168785"/>
                </a:lnTo>
                <a:lnTo>
                  <a:pt x="1324101" y="1172279"/>
                </a:lnTo>
                <a:lnTo>
                  <a:pt x="1314572" y="1175455"/>
                </a:lnTo>
                <a:lnTo>
                  <a:pt x="1305678" y="1179585"/>
                </a:lnTo>
                <a:lnTo>
                  <a:pt x="1297101" y="1184350"/>
                </a:lnTo>
                <a:lnTo>
                  <a:pt x="1288207" y="1189114"/>
                </a:lnTo>
                <a:lnTo>
                  <a:pt x="1279948" y="1194514"/>
                </a:lnTo>
                <a:lnTo>
                  <a:pt x="1272007" y="1199914"/>
                </a:lnTo>
                <a:lnTo>
                  <a:pt x="1264384" y="1206585"/>
                </a:lnTo>
                <a:lnTo>
                  <a:pt x="1257078" y="1212938"/>
                </a:lnTo>
                <a:lnTo>
                  <a:pt x="1249772" y="1219609"/>
                </a:lnTo>
                <a:lnTo>
                  <a:pt x="1243101" y="1226279"/>
                </a:lnTo>
                <a:lnTo>
                  <a:pt x="1236748" y="1233903"/>
                </a:lnTo>
                <a:lnTo>
                  <a:pt x="1230713" y="1241526"/>
                </a:lnTo>
                <a:lnTo>
                  <a:pt x="1224995" y="1249785"/>
                </a:lnTo>
                <a:lnTo>
                  <a:pt x="1219913" y="1258044"/>
                </a:lnTo>
                <a:lnTo>
                  <a:pt x="1214830" y="1266303"/>
                </a:lnTo>
                <a:lnTo>
                  <a:pt x="1210383" y="1275197"/>
                </a:lnTo>
                <a:lnTo>
                  <a:pt x="1206254" y="1284409"/>
                </a:lnTo>
                <a:lnTo>
                  <a:pt x="1202442" y="1293303"/>
                </a:lnTo>
                <a:lnTo>
                  <a:pt x="1199583" y="1302832"/>
                </a:lnTo>
                <a:lnTo>
                  <a:pt x="1196407" y="1312680"/>
                </a:lnTo>
                <a:lnTo>
                  <a:pt x="1194183" y="1322527"/>
                </a:lnTo>
                <a:lnTo>
                  <a:pt x="1192595" y="1332691"/>
                </a:lnTo>
                <a:lnTo>
                  <a:pt x="1191324" y="1342856"/>
                </a:lnTo>
                <a:lnTo>
                  <a:pt x="1190371" y="1353339"/>
                </a:lnTo>
                <a:lnTo>
                  <a:pt x="1190054" y="1363503"/>
                </a:lnTo>
                <a:lnTo>
                  <a:pt x="1190371" y="1373986"/>
                </a:lnTo>
                <a:lnTo>
                  <a:pt x="1191324" y="1384468"/>
                </a:lnTo>
                <a:lnTo>
                  <a:pt x="1192595" y="1394633"/>
                </a:lnTo>
                <a:lnTo>
                  <a:pt x="1194183" y="1404798"/>
                </a:lnTo>
                <a:lnTo>
                  <a:pt x="1196407" y="1414645"/>
                </a:lnTo>
                <a:lnTo>
                  <a:pt x="1199583" y="1424174"/>
                </a:lnTo>
                <a:lnTo>
                  <a:pt x="1202442" y="1433704"/>
                </a:lnTo>
                <a:lnTo>
                  <a:pt x="1206254" y="1442915"/>
                </a:lnTo>
                <a:lnTo>
                  <a:pt x="1210383" y="1451810"/>
                </a:lnTo>
                <a:lnTo>
                  <a:pt x="1214830" y="1460386"/>
                </a:lnTo>
                <a:lnTo>
                  <a:pt x="1219913" y="1469280"/>
                </a:lnTo>
                <a:lnTo>
                  <a:pt x="1224995" y="1477539"/>
                </a:lnTo>
                <a:lnTo>
                  <a:pt x="1230713" y="1485480"/>
                </a:lnTo>
                <a:lnTo>
                  <a:pt x="1236748" y="1493421"/>
                </a:lnTo>
                <a:lnTo>
                  <a:pt x="1243101" y="1500410"/>
                </a:lnTo>
                <a:lnTo>
                  <a:pt x="1249772" y="1507716"/>
                </a:lnTo>
                <a:lnTo>
                  <a:pt x="1257078" y="1514386"/>
                </a:lnTo>
                <a:lnTo>
                  <a:pt x="1264384" y="1520739"/>
                </a:lnTo>
                <a:lnTo>
                  <a:pt x="1272007" y="1526775"/>
                </a:lnTo>
                <a:lnTo>
                  <a:pt x="1279948" y="1532492"/>
                </a:lnTo>
                <a:lnTo>
                  <a:pt x="1288207" y="1537575"/>
                </a:lnTo>
                <a:lnTo>
                  <a:pt x="1297101" y="1542657"/>
                </a:lnTo>
                <a:lnTo>
                  <a:pt x="1305678" y="1547104"/>
                </a:lnTo>
                <a:lnTo>
                  <a:pt x="1314572" y="1551233"/>
                </a:lnTo>
                <a:lnTo>
                  <a:pt x="1323784" y="1555045"/>
                </a:lnTo>
                <a:lnTo>
                  <a:pt x="1333631" y="1557904"/>
                </a:lnTo>
                <a:lnTo>
                  <a:pt x="1342843" y="1561081"/>
                </a:lnTo>
                <a:lnTo>
                  <a:pt x="1352690" y="1563304"/>
                </a:lnTo>
                <a:lnTo>
                  <a:pt x="1362855" y="1564892"/>
                </a:lnTo>
                <a:lnTo>
                  <a:pt x="1373019" y="1566163"/>
                </a:lnTo>
                <a:lnTo>
                  <a:pt x="1383502" y="1567116"/>
                </a:lnTo>
                <a:lnTo>
                  <a:pt x="1393984" y="1567434"/>
                </a:lnTo>
                <a:lnTo>
                  <a:pt x="1404149" y="1567116"/>
                </a:lnTo>
                <a:lnTo>
                  <a:pt x="1414949" y="1566163"/>
                </a:lnTo>
                <a:lnTo>
                  <a:pt x="1425114" y="1564892"/>
                </a:lnTo>
                <a:lnTo>
                  <a:pt x="1435278" y="1563304"/>
                </a:lnTo>
                <a:lnTo>
                  <a:pt x="1444808" y="1561081"/>
                </a:lnTo>
                <a:lnTo>
                  <a:pt x="1454655" y="1557904"/>
                </a:lnTo>
                <a:lnTo>
                  <a:pt x="1464184" y="1555045"/>
                </a:lnTo>
                <a:lnTo>
                  <a:pt x="1473079" y="1551233"/>
                </a:lnTo>
                <a:lnTo>
                  <a:pt x="1482290" y="1547104"/>
                </a:lnTo>
                <a:lnTo>
                  <a:pt x="1491184" y="1542657"/>
                </a:lnTo>
                <a:lnTo>
                  <a:pt x="1499443" y="1537575"/>
                </a:lnTo>
                <a:lnTo>
                  <a:pt x="1507702" y="1532492"/>
                </a:lnTo>
                <a:lnTo>
                  <a:pt x="1515643" y="1526775"/>
                </a:lnTo>
                <a:lnTo>
                  <a:pt x="1523585" y="1520739"/>
                </a:lnTo>
                <a:lnTo>
                  <a:pt x="1531208" y="1514386"/>
                </a:lnTo>
                <a:lnTo>
                  <a:pt x="1537879" y="1507716"/>
                </a:lnTo>
                <a:lnTo>
                  <a:pt x="1544549" y="1500410"/>
                </a:lnTo>
                <a:lnTo>
                  <a:pt x="1551220" y="1493421"/>
                </a:lnTo>
                <a:lnTo>
                  <a:pt x="1557255" y="1485480"/>
                </a:lnTo>
                <a:lnTo>
                  <a:pt x="1562655" y="1477539"/>
                </a:lnTo>
                <a:lnTo>
                  <a:pt x="1568055" y="1469280"/>
                </a:lnTo>
                <a:lnTo>
                  <a:pt x="1572820" y="1460386"/>
                </a:lnTo>
                <a:lnTo>
                  <a:pt x="1577585" y="1451810"/>
                </a:lnTo>
                <a:lnTo>
                  <a:pt x="1581714" y="1442915"/>
                </a:lnTo>
                <a:lnTo>
                  <a:pt x="1585208" y="1433704"/>
                </a:lnTo>
                <a:lnTo>
                  <a:pt x="1588385" y="1424174"/>
                </a:lnTo>
                <a:lnTo>
                  <a:pt x="1591244" y="1414645"/>
                </a:lnTo>
                <a:lnTo>
                  <a:pt x="1593467" y="1404798"/>
                </a:lnTo>
                <a:lnTo>
                  <a:pt x="1595373" y="1394633"/>
                </a:lnTo>
                <a:lnTo>
                  <a:pt x="1596644" y="1384468"/>
                </a:lnTo>
                <a:lnTo>
                  <a:pt x="1597279" y="1373986"/>
                </a:lnTo>
                <a:lnTo>
                  <a:pt x="1597597" y="1363503"/>
                </a:lnTo>
                <a:lnTo>
                  <a:pt x="1597279" y="1353339"/>
                </a:lnTo>
                <a:lnTo>
                  <a:pt x="1596644" y="1342856"/>
                </a:lnTo>
                <a:lnTo>
                  <a:pt x="1595373" y="1332691"/>
                </a:lnTo>
                <a:lnTo>
                  <a:pt x="1593467" y="1322527"/>
                </a:lnTo>
                <a:lnTo>
                  <a:pt x="1591244" y="1312680"/>
                </a:lnTo>
                <a:lnTo>
                  <a:pt x="1588385" y="1302832"/>
                </a:lnTo>
                <a:lnTo>
                  <a:pt x="1585208" y="1293303"/>
                </a:lnTo>
                <a:lnTo>
                  <a:pt x="1581714" y="1284409"/>
                </a:lnTo>
                <a:lnTo>
                  <a:pt x="1577585" y="1275197"/>
                </a:lnTo>
                <a:lnTo>
                  <a:pt x="1572820" y="1266303"/>
                </a:lnTo>
                <a:lnTo>
                  <a:pt x="1568055" y="1258044"/>
                </a:lnTo>
                <a:lnTo>
                  <a:pt x="1562655" y="1249785"/>
                </a:lnTo>
                <a:lnTo>
                  <a:pt x="1557255" y="1241526"/>
                </a:lnTo>
                <a:lnTo>
                  <a:pt x="1551220" y="1233903"/>
                </a:lnTo>
                <a:lnTo>
                  <a:pt x="1544549" y="1226279"/>
                </a:lnTo>
                <a:lnTo>
                  <a:pt x="1537879" y="1219609"/>
                </a:lnTo>
                <a:lnTo>
                  <a:pt x="1531208" y="1212938"/>
                </a:lnTo>
                <a:lnTo>
                  <a:pt x="1523585" y="1206585"/>
                </a:lnTo>
                <a:lnTo>
                  <a:pt x="1515643" y="1199914"/>
                </a:lnTo>
                <a:lnTo>
                  <a:pt x="1507702" y="1194514"/>
                </a:lnTo>
                <a:lnTo>
                  <a:pt x="1499443" y="1189114"/>
                </a:lnTo>
                <a:lnTo>
                  <a:pt x="1491184" y="1184350"/>
                </a:lnTo>
                <a:lnTo>
                  <a:pt x="1482290" y="1179585"/>
                </a:lnTo>
                <a:lnTo>
                  <a:pt x="1473079" y="1175455"/>
                </a:lnTo>
                <a:lnTo>
                  <a:pt x="1464184" y="1172279"/>
                </a:lnTo>
                <a:lnTo>
                  <a:pt x="1454655" y="1168785"/>
                </a:lnTo>
                <a:lnTo>
                  <a:pt x="1444808" y="1166244"/>
                </a:lnTo>
                <a:lnTo>
                  <a:pt x="1435278" y="1164020"/>
                </a:lnTo>
                <a:lnTo>
                  <a:pt x="1425114" y="1162114"/>
                </a:lnTo>
                <a:lnTo>
                  <a:pt x="1414949" y="1160844"/>
                </a:lnTo>
                <a:lnTo>
                  <a:pt x="1404149" y="1159891"/>
                </a:lnTo>
                <a:lnTo>
                  <a:pt x="1393984" y="1159891"/>
                </a:lnTo>
                <a:lnTo>
                  <a:pt x="1383502" y="1159891"/>
                </a:lnTo>
                <a:close/>
                <a:moveTo>
                  <a:pt x="1521201" y="490366"/>
                </a:moveTo>
                <a:lnTo>
                  <a:pt x="1468588" y="1032381"/>
                </a:lnTo>
                <a:lnTo>
                  <a:pt x="1478796" y="1034737"/>
                </a:lnTo>
                <a:lnTo>
                  <a:pt x="1494996" y="1039184"/>
                </a:lnTo>
                <a:lnTo>
                  <a:pt x="1510879" y="1044584"/>
                </a:lnTo>
                <a:lnTo>
                  <a:pt x="1526126" y="1050620"/>
                </a:lnTo>
                <a:lnTo>
                  <a:pt x="1541373" y="1057290"/>
                </a:lnTo>
                <a:lnTo>
                  <a:pt x="1555985" y="1064914"/>
                </a:lnTo>
                <a:lnTo>
                  <a:pt x="1570279" y="1073173"/>
                </a:lnTo>
                <a:lnTo>
                  <a:pt x="1583938" y="1081749"/>
                </a:lnTo>
                <a:lnTo>
                  <a:pt x="1597279" y="1091596"/>
                </a:lnTo>
                <a:lnTo>
                  <a:pt x="1610303" y="1101443"/>
                </a:lnTo>
                <a:lnTo>
                  <a:pt x="1622691" y="1112243"/>
                </a:lnTo>
                <a:lnTo>
                  <a:pt x="1634126" y="1123679"/>
                </a:lnTo>
                <a:lnTo>
                  <a:pt x="1645562" y="1135432"/>
                </a:lnTo>
                <a:lnTo>
                  <a:pt x="1656044" y="1147820"/>
                </a:lnTo>
                <a:lnTo>
                  <a:pt x="1666209" y="1160526"/>
                </a:lnTo>
                <a:lnTo>
                  <a:pt x="1675738" y="1173549"/>
                </a:lnTo>
                <a:lnTo>
                  <a:pt x="1684632" y="1187526"/>
                </a:lnTo>
                <a:lnTo>
                  <a:pt x="1692574" y="1201503"/>
                </a:lnTo>
                <a:lnTo>
                  <a:pt x="1700197" y="1216114"/>
                </a:lnTo>
                <a:lnTo>
                  <a:pt x="1706868" y="1231361"/>
                </a:lnTo>
                <a:lnTo>
                  <a:pt x="1712903" y="1246609"/>
                </a:lnTo>
                <a:lnTo>
                  <a:pt x="1718621" y="1262491"/>
                </a:lnTo>
                <a:lnTo>
                  <a:pt x="1723068" y="1278691"/>
                </a:lnTo>
                <a:lnTo>
                  <a:pt x="1725403" y="1288811"/>
                </a:lnTo>
                <a:lnTo>
                  <a:pt x="2267666" y="1236231"/>
                </a:lnTo>
                <a:lnTo>
                  <a:pt x="2265125" y="1218140"/>
                </a:lnTo>
                <a:lnTo>
                  <a:pt x="2261630" y="1200683"/>
                </a:lnTo>
                <a:lnTo>
                  <a:pt x="2258136" y="1182909"/>
                </a:lnTo>
                <a:lnTo>
                  <a:pt x="2254325" y="1165136"/>
                </a:lnTo>
                <a:lnTo>
                  <a:pt x="2250195" y="1147362"/>
                </a:lnTo>
                <a:lnTo>
                  <a:pt x="2245748" y="1130223"/>
                </a:lnTo>
                <a:lnTo>
                  <a:pt x="2240666" y="1112766"/>
                </a:lnTo>
                <a:lnTo>
                  <a:pt x="2235584" y="1095945"/>
                </a:lnTo>
                <a:lnTo>
                  <a:pt x="2229866" y="1079123"/>
                </a:lnTo>
                <a:lnTo>
                  <a:pt x="2223831" y="1061984"/>
                </a:lnTo>
                <a:lnTo>
                  <a:pt x="2217478" y="1045480"/>
                </a:lnTo>
                <a:lnTo>
                  <a:pt x="2211125" y="1028976"/>
                </a:lnTo>
                <a:lnTo>
                  <a:pt x="2204454" y="1012789"/>
                </a:lnTo>
                <a:lnTo>
                  <a:pt x="2197149" y="996602"/>
                </a:lnTo>
                <a:lnTo>
                  <a:pt x="2189843" y="980732"/>
                </a:lnTo>
                <a:lnTo>
                  <a:pt x="2181902" y="965180"/>
                </a:lnTo>
                <a:lnTo>
                  <a:pt x="2173643" y="949311"/>
                </a:lnTo>
                <a:lnTo>
                  <a:pt x="2165384" y="933759"/>
                </a:lnTo>
                <a:lnTo>
                  <a:pt x="2156490" y="918842"/>
                </a:lnTo>
                <a:lnTo>
                  <a:pt x="2147596" y="903607"/>
                </a:lnTo>
                <a:lnTo>
                  <a:pt x="2138067" y="888690"/>
                </a:lnTo>
                <a:lnTo>
                  <a:pt x="2128855" y="874090"/>
                </a:lnTo>
                <a:lnTo>
                  <a:pt x="2119008" y="859807"/>
                </a:lnTo>
                <a:lnTo>
                  <a:pt x="2108843" y="845525"/>
                </a:lnTo>
                <a:lnTo>
                  <a:pt x="2098361" y="831560"/>
                </a:lnTo>
                <a:lnTo>
                  <a:pt x="2087561" y="817594"/>
                </a:lnTo>
                <a:lnTo>
                  <a:pt x="2076761" y="803947"/>
                </a:lnTo>
                <a:lnTo>
                  <a:pt x="2065644" y="790934"/>
                </a:lnTo>
                <a:lnTo>
                  <a:pt x="2054209" y="777603"/>
                </a:lnTo>
                <a:lnTo>
                  <a:pt x="2042138" y="764591"/>
                </a:lnTo>
                <a:lnTo>
                  <a:pt x="2030385" y="752212"/>
                </a:lnTo>
                <a:lnTo>
                  <a:pt x="2017997" y="739834"/>
                </a:lnTo>
                <a:lnTo>
                  <a:pt x="2005609" y="727456"/>
                </a:lnTo>
                <a:lnTo>
                  <a:pt x="1993221" y="715395"/>
                </a:lnTo>
                <a:lnTo>
                  <a:pt x="1980197" y="703652"/>
                </a:lnTo>
                <a:lnTo>
                  <a:pt x="1966856" y="692226"/>
                </a:lnTo>
                <a:lnTo>
                  <a:pt x="1953833" y="681117"/>
                </a:lnTo>
                <a:lnTo>
                  <a:pt x="1940174" y="670326"/>
                </a:lnTo>
                <a:lnTo>
                  <a:pt x="1926198" y="659535"/>
                </a:lnTo>
                <a:lnTo>
                  <a:pt x="1912221" y="649061"/>
                </a:lnTo>
                <a:lnTo>
                  <a:pt x="1897927" y="638904"/>
                </a:lnTo>
                <a:lnTo>
                  <a:pt x="1883633" y="629065"/>
                </a:lnTo>
                <a:lnTo>
                  <a:pt x="1869022" y="619861"/>
                </a:lnTo>
                <a:lnTo>
                  <a:pt x="1854092" y="610339"/>
                </a:lnTo>
                <a:lnTo>
                  <a:pt x="1838845" y="601452"/>
                </a:lnTo>
                <a:lnTo>
                  <a:pt x="1823916" y="592566"/>
                </a:lnTo>
                <a:lnTo>
                  <a:pt x="1808352" y="584313"/>
                </a:lnTo>
                <a:lnTo>
                  <a:pt x="1792469" y="576061"/>
                </a:lnTo>
                <a:lnTo>
                  <a:pt x="1776905" y="568127"/>
                </a:lnTo>
                <a:lnTo>
                  <a:pt x="1761022" y="560827"/>
                </a:lnTo>
                <a:lnTo>
                  <a:pt x="1744823" y="553527"/>
                </a:lnTo>
                <a:lnTo>
                  <a:pt x="1728623" y="546862"/>
                </a:lnTo>
                <a:lnTo>
                  <a:pt x="1712105" y="540514"/>
                </a:lnTo>
                <a:lnTo>
                  <a:pt x="1695588" y="534166"/>
                </a:lnTo>
                <a:lnTo>
                  <a:pt x="1678435" y="528136"/>
                </a:lnTo>
                <a:lnTo>
                  <a:pt x="1661600" y="522740"/>
                </a:lnTo>
                <a:lnTo>
                  <a:pt x="1644765" y="517344"/>
                </a:lnTo>
                <a:lnTo>
                  <a:pt x="1627294" y="512584"/>
                </a:lnTo>
                <a:lnTo>
                  <a:pt x="1610141" y="507823"/>
                </a:lnTo>
                <a:lnTo>
                  <a:pt x="1592671" y="503697"/>
                </a:lnTo>
                <a:lnTo>
                  <a:pt x="1574883" y="499888"/>
                </a:lnTo>
                <a:lnTo>
                  <a:pt x="1557095" y="496397"/>
                </a:lnTo>
                <a:lnTo>
                  <a:pt x="1539306" y="492905"/>
                </a:lnTo>
                <a:lnTo>
                  <a:pt x="1521201" y="490366"/>
                </a:lnTo>
                <a:close/>
                <a:moveTo>
                  <a:pt x="1266450" y="490366"/>
                </a:moveTo>
                <a:lnTo>
                  <a:pt x="1248344" y="492905"/>
                </a:lnTo>
                <a:lnTo>
                  <a:pt x="1230556" y="496397"/>
                </a:lnTo>
                <a:lnTo>
                  <a:pt x="1212768" y="499888"/>
                </a:lnTo>
                <a:lnTo>
                  <a:pt x="1195297" y="503697"/>
                </a:lnTo>
                <a:lnTo>
                  <a:pt x="1177509" y="507823"/>
                </a:lnTo>
                <a:lnTo>
                  <a:pt x="1160039" y="512584"/>
                </a:lnTo>
                <a:lnTo>
                  <a:pt x="1142886" y="517344"/>
                </a:lnTo>
                <a:lnTo>
                  <a:pt x="1126051" y="522740"/>
                </a:lnTo>
                <a:lnTo>
                  <a:pt x="1108898" y="528136"/>
                </a:lnTo>
                <a:lnTo>
                  <a:pt x="1092063" y="534166"/>
                </a:lnTo>
                <a:lnTo>
                  <a:pt x="1075545" y="540514"/>
                </a:lnTo>
                <a:lnTo>
                  <a:pt x="1059028" y="546862"/>
                </a:lnTo>
                <a:lnTo>
                  <a:pt x="1042827" y="553527"/>
                </a:lnTo>
                <a:lnTo>
                  <a:pt x="1026627" y="560827"/>
                </a:lnTo>
                <a:lnTo>
                  <a:pt x="1010745" y="568127"/>
                </a:lnTo>
                <a:lnTo>
                  <a:pt x="994863" y="576061"/>
                </a:lnTo>
                <a:lnTo>
                  <a:pt x="978981" y="584313"/>
                </a:lnTo>
                <a:lnTo>
                  <a:pt x="963734" y="592566"/>
                </a:lnTo>
                <a:lnTo>
                  <a:pt x="948487" y="601452"/>
                </a:lnTo>
                <a:lnTo>
                  <a:pt x="933558" y="610339"/>
                </a:lnTo>
                <a:lnTo>
                  <a:pt x="918946" y="619861"/>
                </a:lnTo>
                <a:lnTo>
                  <a:pt x="904334" y="629065"/>
                </a:lnTo>
                <a:lnTo>
                  <a:pt x="889405" y="638904"/>
                </a:lnTo>
                <a:lnTo>
                  <a:pt x="875429" y="649061"/>
                </a:lnTo>
                <a:lnTo>
                  <a:pt x="861135" y="659535"/>
                </a:lnTo>
                <a:lnTo>
                  <a:pt x="847794" y="670326"/>
                </a:lnTo>
                <a:lnTo>
                  <a:pt x="833817" y="681117"/>
                </a:lnTo>
                <a:lnTo>
                  <a:pt x="820476" y="692226"/>
                </a:lnTo>
                <a:lnTo>
                  <a:pt x="807453" y="703652"/>
                </a:lnTo>
                <a:lnTo>
                  <a:pt x="794747" y="715395"/>
                </a:lnTo>
                <a:lnTo>
                  <a:pt x="781723" y="727456"/>
                </a:lnTo>
                <a:lnTo>
                  <a:pt x="769335" y="739834"/>
                </a:lnTo>
                <a:lnTo>
                  <a:pt x="757265" y="752212"/>
                </a:lnTo>
                <a:lnTo>
                  <a:pt x="745194" y="764591"/>
                </a:lnTo>
                <a:lnTo>
                  <a:pt x="733759" y="777603"/>
                </a:lnTo>
                <a:lnTo>
                  <a:pt x="722006" y="790934"/>
                </a:lnTo>
                <a:lnTo>
                  <a:pt x="710571" y="803947"/>
                </a:lnTo>
                <a:lnTo>
                  <a:pt x="699771" y="817594"/>
                </a:lnTo>
                <a:lnTo>
                  <a:pt x="689289" y="831560"/>
                </a:lnTo>
                <a:lnTo>
                  <a:pt x="678807" y="845525"/>
                </a:lnTo>
                <a:lnTo>
                  <a:pt x="668960" y="859807"/>
                </a:lnTo>
                <a:lnTo>
                  <a:pt x="658795" y="874090"/>
                </a:lnTo>
                <a:lnTo>
                  <a:pt x="649266" y="888690"/>
                </a:lnTo>
                <a:lnTo>
                  <a:pt x="640054" y="903607"/>
                </a:lnTo>
                <a:lnTo>
                  <a:pt x="630842" y="918842"/>
                </a:lnTo>
                <a:lnTo>
                  <a:pt x="622266" y="933759"/>
                </a:lnTo>
                <a:lnTo>
                  <a:pt x="614007" y="949311"/>
                </a:lnTo>
                <a:lnTo>
                  <a:pt x="605748" y="965180"/>
                </a:lnTo>
                <a:lnTo>
                  <a:pt x="598125" y="980732"/>
                </a:lnTo>
                <a:lnTo>
                  <a:pt x="590501" y="996602"/>
                </a:lnTo>
                <a:lnTo>
                  <a:pt x="583513" y="1012789"/>
                </a:lnTo>
                <a:lnTo>
                  <a:pt x="576207" y="1028976"/>
                </a:lnTo>
                <a:lnTo>
                  <a:pt x="569854" y="1045480"/>
                </a:lnTo>
                <a:lnTo>
                  <a:pt x="563502" y="1061984"/>
                </a:lnTo>
                <a:lnTo>
                  <a:pt x="557784" y="1079123"/>
                </a:lnTo>
                <a:lnTo>
                  <a:pt x="552066" y="1095945"/>
                </a:lnTo>
                <a:lnTo>
                  <a:pt x="546984" y="1112766"/>
                </a:lnTo>
                <a:lnTo>
                  <a:pt x="541902" y="1130223"/>
                </a:lnTo>
                <a:lnTo>
                  <a:pt x="537455" y="1147362"/>
                </a:lnTo>
                <a:lnTo>
                  <a:pt x="533325" y="1165136"/>
                </a:lnTo>
                <a:lnTo>
                  <a:pt x="529196" y="1182909"/>
                </a:lnTo>
                <a:lnTo>
                  <a:pt x="526019" y="1200683"/>
                </a:lnTo>
                <a:lnTo>
                  <a:pt x="522843" y="1218140"/>
                </a:lnTo>
                <a:lnTo>
                  <a:pt x="519984" y="1236231"/>
                </a:lnTo>
                <a:lnTo>
                  <a:pt x="1062444" y="1288803"/>
                </a:lnTo>
                <a:lnTo>
                  <a:pt x="1064583" y="1278691"/>
                </a:lnTo>
                <a:lnTo>
                  <a:pt x="1069347" y="1262491"/>
                </a:lnTo>
                <a:lnTo>
                  <a:pt x="1074747" y="1246609"/>
                </a:lnTo>
                <a:lnTo>
                  <a:pt x="1080783" y="1231361"/>
                </a:lnTo>
                <a:lnTo>
                  <a:pt x="1087771" y="1216114"/>
                </a:lnTo>
                <a:lnTo>
                  <a:pt x="1095077" y="1201503"/>
                </a:lnTo>
                <a:lnTo>
                  <a:pt x="1103336" y="1187526"/>
                </a:lnTo>
                <a:lnTo>
                  <a:pt x="1112230" y="1173549"/>
                </a:lnTo>
                <a:lnTo>
                  <a:pt x="1121442" y="1160526"/>
                </a:lnTo>
                <a:lnTo>
                  <a:pt x="1131606" y="1147185"/>
                </a:lnTo>
                <a:lnTo>
                  <a:pt x="1142407" y="1135432"/>
                </a:lnTo>
                <a:lnTo>
                  <a:pt x="1153524" y="1123361"/>
                </a:lnTo>
                <a:lnTo>
                  <a:pt x="1165595" y="1112243"/>
                </a:lnTo>
                <a:lnTo>
                  <a:pt x="1177665" y="1101443"/>
                </a:lnTo>
                <a:lnTo>
                  <a:pt x="1190689" y="1091279"/>
                </a:lnTo>
                <a:lnTo>
                  <a:pt x="1204030" y="1081749"/>
                </a:lnTo>
                <a:lnTo>
                  <a:pt x="1218007" y="1073173"/>
                </a:lnTo>
                <a:lnTo>
                  <a:pt x="1231983" y="1064914"/>
                </a:lnTo>
                <a:lnTo>
                  <a:pt x="1246595" y="1057290"/>
                </a:lnTo>
                <a:lnTo>
                  <a:pt x="1261525" y="1050620"/>
                </a:lnTo>
                <a:lnTo>
                  <a:pt x="1277089" y="1044584"/>
                </a:lnTo>
                <a:lnTo>
                  <a:pt x="1292972" y="1039184"/>
                </a:lnTo>
                <a:lnTo>
                  <a:pt x="1309172" y="1034737"/>
                </a:lnTo>
                <a:lnTo>
                  <a:pt x="1319052" y="1032267"/>
                </a:lnTo>
                <a:lnTo>
                  <a:pt x="1266450" y="490366"/>
                </a:lnTo>
                <a:close/>
                <a:moveTo>
                  <a:pt x="1094286" y="0"/>
                </a:moveTo>
                <a:lnTo>
                  <a:pt x="1100957" y="0"/>
                </a:lnTo>
                <a:lnTo>
                  <a:pt x="1107627" y="952"/>
                </a:lnTo>
                <a:lnTo>
                  <a:pt x="1113980" y="2539"/>
                </a:lnTo>
                <a:lnTo>
                  <a:pt x="1120333" y="4761"/>
                </a:lnTo>
                <a:lnTo>
                  <a:pt x="1126368" y="7300"/>
                </a:lnTo>
                <a:lnTo>
                  <a:pt x="1132086" y="10791"/>
                </a:lnTo>
                <a:lnTo>
                  <a:pt x="1137168" y="14600"/>
                </a:lnTo>
                <a:lnTo>
                  <a:pt x="1142568" y="18726"/>
                </a:lnTo>
                <a:lnTo>
                  <a:pt x="1147015" y="23487"/>
                </a:lnTo>
                <a:lnTo>
                  <a:pt x="1151145" y="28882"/>
                </a:lnTo>
                <a:lnTo>
                  <a:pt x="1154956" y="34595"/>
                </a:lnTo>
                <a:lnTo>
                  <a:pt x="1157815" y="40943"/>
                </a:lnTo>
                <a:lnTo>
                  <a:pt x="1160674" y="47291"/>
                </a:lnTo>
                <a:lnTo>
                  <a:pt x="1231191" y="266290"/>
                </a:lnTo>
                <a:lnTo>
                  <a:pt x="1251203" y="263433"/>
                </a:lnTo>
                <a:lnTo>
                  <a:pt x="1271532" y="261211"/>
                </a:lnTo>
                <a:lnTo>
                  <a:pt x="1291544" y="258990"/>
                </a:lnTo>
                <a:lnTo>
                  <a:pt x="1311873" y="257403"/>
                </a:lnTo>
                <a:lnTo>
                  <a:pt x="1332202" y="256133"/>
                </a:lnTo>
                <a:lnTo>
                  <a:pt x="1352531" y="255181"/>
                </a:lnTo>
                <a:lnTo>
                  <a:pt x="1373178" y="254546"/>
                </a:lnTo>
                <a:lnTo>
                  <a:pt x="1393825" y="254546"/>
                </a:lnTo>
                <a:lnTo>
                  <a:pt x="1414154" y="254546"/>
                </a:lnTo>
                <a:lnTo>
                  <a:pt x="1435119" y="255181"/>
                </a:lnTo>
                <a:lnTo>
                  <a:pt x="1455448" y="256133"/>
                </a:lnTo>
                <a:lnTo>
                  <a:pt x="1475778" y="257403"/>
                </a:lnTo>
                <a:lnTo>
                  <a:pt x="1496107" y="258990"/>
                </a:lnTo>
                <a:lnTo>
                  <a:pt x="1515801" y="261211"/>
                </a:lnTo>
                <a:lnTo>
                  <a:pt x="1536130" y="263433"/>
                </a:lnTo>
                <a:lnTo>
                  <a:pt x="1556142" y="266290"/>
                </a:lnTo>
                <a:lnTo>
                  <a:pt x="1627294" y="47291"/>
                </a:lnTo>
                <a:lnTo>
                  <a:pt x="1629835" y="40626"/>
                </a:lnTo>
                <a:lnTo>
                  <a:pt x="1633012" y="34595"/>
                </a:lnTo>
                <a:lnTo>
                  <a:pt x="1636823" y="28882"/>
                </a:lnTo>
                <a:lnTo>
                  <a:pt x="1640953" y="23487"/>
                </a:lnTo>
                <a:lnTo>
                  <a:pt x="1645400" y="18726"/>
                </a:lnTo>
                <a:lnTo>
                  <a:pt x="1650164" y="14600"/>
                </a:lnTo>
                <a:lnTo>
                  <a:pt x="1655882" y="10474"/>
                </a:lnTo>
                <a:lnTo>
                  <a:pt x="1661600" y="7300"/>
                </a:lnTo>
                <a:lnTo>
                  <a:pt x="1667635" y="4761"/>
                </a:lnTo>
                <a:lnTo>
                  <a:pt x="1673670" y="2539"/>
                </a:lnTo>
                <a:lnTo>
                  <a:pt x="1680023" y="952"/>
                </a:lnTo>
                <a:lnTo>
                  <a:pt x="1686694" y="0"/>
                </a:lnTo>
                <a:lnTo>
                  <a:pt x="1693682" y="0"/>
                </a:lnTo>
                <a:lnTo>
                  <a:pt x="1700352" y="317"/>
                </a:lnTo>
                <a:lnTo>
                  <a:pt x="1707023" y="1270"/>
                </a:lnTo>
                <a:lnTo>
                  <a:pt x="1714011" y="2857"/>
                </a:lnTo>
                <a:lnTo>
                  <a:pt x="1934774" y="75221"/>
                </a:lnTo>
                <a:lnTo>
                  <a:pt x="1941762" y="77443"/>
                </a:lnTo>
                <a:lnTo>
                  <a:pt x="1947798" y="80617"/>
                </a:lnTo>
                <a:lnTo>
                  <a:pt x="1953833" y="84108"/>
                </a:lnTo>
                <a:lnTo>
                  <a:pt x="1958915" y="88234"/>
                </a:lnTo>
                <a:lnTo>
                  <a:pt x="1963997" y="93312"/>
                </a:lnTo>
                <a:lnTo>
                  <a:pt x="1968127" y="98073"/>
                </a:lnTo>
                <a:lnTo>
                  <a:pt x="1971621" y="103469"/>
                </a:lnTo>
                <a:lnTo>
                  <a:pt x="1975115" y="108864"/>
                </a:lnTo>
                <a:lnTo>
                  <a:pt x="1977656" y="114895"/>
                </a:lnTo>
                <a:lnTo>
                  <a:pt x="1980197" y="121243"/>
                </a:lnTo>
                <a:lnTo>
                  <a:pt x="1981468" y="127908"/>
                </a:lnTo>
                <a:lnTo>
                  <a:pt x="1982421" y="134573"/>
                </a:lnTo>
                <a:lnTo>
                  <a:pt x="1982738" y="141238"/>
                </a:lnTo>
                <a:lnTo>
                  <a:pt x="1981786" y="148221"/>
                </a:lnTo>
                <a:lnTo>
                  <a:pt x="1980833" y="154886"/>
                </a:lnTo>
                <a:lnTo>
                  <a:pt x="1979244" y="161551"/>
                </a:lnTo>
                <a:lnTo>
                  <a:pt x="1907774" y="380550"/>
                </a:lnTo>
                <a:lnTo>
                  <a:pt x="1925880" y="390389"/>
                </a:lnTo>
                <a:lnTo>
                  <a:pt x="1943986" y="400228"/>
                </a:lnTo>
                <a:lnTo>
                  <a:pt x="1961456" y="410702"/>
                </a:lnTo>
                <a:lnTo>
                  <a:pt x="1978927" y="421175"/>
                </a:lnTo>
                <a:lnTo>
                  <a:pt x="1996397" y="431967"/>
                </a:lnTo>
                <a:lnTo>
                  <a:pt x="2013232" y="443393"/>
                </a:lnTo>
                <a:lnTo>
                  <a:pt x="2029750" y="454501"/>
                </a:lnTo>
                <a:lnTo>
                  <a:pt x="2046585" y="466562"/>
                </a:lnTo>
                <a:lnTo>
                  <a:pt x="2062785" y="478623"/>
                </a:lnTo>
                <a:lnTo>
                  <a:pt x="2078985" y="491001"/>
                </a:lnTo>
                <a:lnTo>
                  <a:pt x="2094867" y="503697"/>
                </a:lnTo>
                <a:lnTo>
                  <a:pt x="2110432" y="516709"/>
                </a:lnTo>
                <a:lnTo>
                  <a:pt x="2125679" y="529723"/>
                </a:lnTo>
                <a:lnTo>
                  <a:pt x="2140925" y="543370"/>
                </a:lnTo>
                <a:lnTo>
                  <a:pt x="2155855" y="557335"/>
                </a:lnTo>
                <a:lnTo>
                  <a:pt x="2170466" y="571301"/>
                </a:lnTo>
                <a:lnTo>
                  <a:pt x="2357242" y="435775"/>
                </a:lnTo>
                <a:lnTo>
                  <a:pt x="2362959" y="431967"/>
                </a:lnTo>
                <a:lnTo>
                  <a:pt x="2369312" y="428793"/>
                </a:lnTo>
                <a:lnTo>
                  <a:pt x="2375347" y="426571"/>
                </a:lnTo>
                <a:lnTo>
                  <a:pt x="2382018" y="424667"/>
                </a:lnTo>
                <a:lnTo>
                  <a:pt x="2388371" y="423397"/>
                </a:lnTo>
                <a:lnTo>
                  <a:pt x="2395041" y="422762"/>
                </a:lnTo>
                <a:lnTo>
                  <a:pt x="2401712" y="422762"/>
                </a:lnTo>
                <a:lnTo>
                  <a:pt x="2408065" y="423397"/>
                </a:lnTo>
                <a:lnTo>
                  <a:pt x="2414418" y="424984"/>
                </a:lnTo>
                <a:lnTo>
                  <a:pt x="2420770" y="426888"/>
                </a:lnTo>
                <a:lnTo>
                  <a:pt x="2426806" y="429428"/>
                </a:lnTo>
                <a:lnTo>
                  <a:pt x="2432841" y="432601"/>
                </a:lnTo>
                <a:lnTo>
                  <a:pt x="2438559" y="436093"/>
                </a:lnTo>
                <a:lnTo>
                  <a:pt x="2443959" y="440854"/>
                </a:lnTo>
                <a:lnTo>
                  <a:pt x="2448406" y="445614"/>
                </a:lnTo>
                <a:lnTo>
                  <a:pt x="2452853" y="451327"/>
                </a:lnTo>
                <a:lnTo>
                  <a:pt x="2589757" y="638904"/>
                </a:lnTo>
                <a:lnTo>
                  <a:pt x="2593569" y="644935"/>
                </a:lnTo>
                <a:lnTo>
                  <a:pt x="2596746" y="650965"/>
                </a:lnTo>
                <a:lnTo>
                  <a:pt x="2599287" y="657313"/>
                </a:lnTo>
                <a:lnTo>
                  <a:pt x="2601193" y="663661"/>
                </a:lnTo>
                <a:lnTo>
                  <a:pt x="2602463" y="670326"/>
                </a:lnTo>
                <a:lnTo>
                  <a:pt x="2602781" y="676991"/>
                </a:lnTo>
                <a:lnTo>
                  <a:pt x="2602781" y="683656"/>
                </a:lnTo>
                <a:lnTo>
                  <a:pt x="2601828" y="690004"/>
                </a:lnTo>
                <a:lnTo>
                  <a:pt x="2600557" y="696352"/>
                </a:lnTo>
                <a:lnTo>
                  <a:pt x="2598652" y="703017"/>
                </a:lnTo>
                <a:lnTo>
                  <a:pt x="2596428" y="709047"/>
                </a:lnTo>
                <a:lnTo>
                  <a:pt x="2592934" y="715078"/>
                </a:lnTo>
                <a:lnTo>
                  <a:pt x="2589122" y="720473"/>
                </a:lnTo>
                <a:lnTo>
                  <a:pt x="2584993" y="725869"/>
                </a:lnTo>
                <a:lnTo>
                  <a:pt x="2580228" y="730630"/>
                </a:lnTo>
                <a:lnTo>
                  <a:pt x="2574828" y="734756"/>
                </a:lnTo>
                <a:lnTo>
                  <a:pt x="2388053" y="870281"/>
                </a:lnTo>
                <a:lnTo>
                  <a:pt x="2396629" y="888372"/>
                </a:lnTo>
                <a:lnTo>
                  <a:pt x="2405524" y="906781"/>
                </a:lnTo>
                <a:lnTo>
                  <a:pt x="2413465" y="925189"/>
                </a:lnTo>
                <a:lnTo>
                  <a:pt x="2421088" y="943598"/>
                </a:lnTo>
                <a:lnTo>
                  <a:pt x="2428712" y="962324"/>
                </a:lnTo>
                <a:lnTo>
                  <a:pt x="2436017" y="981367"/>
                </a:lnTo>
                <a:lnTo>
                  <a:pt x="2442688" y="1000411"/>
                </a:lnTo>
                <a:lnTo>
                  <a:pt x="2449041" y="1019454"/>
                </a:lnTo>
                <a:lnTo>
                  <a:pt x="2455394" y="1039132"/>
                </a:lnTo>
                <a:lnTo>
                  <a:pt x="2461111" y="1058810"/>
                </a:lnTo>
                <a:lnTo>
                  <a:pt x="2466829" y="1078171"/>
                </a:lnTo>
                <a:lnTo>
                  <a:pt x="2471594" y="1098167"/>
                </a:lnTo>
                <a:lnTo>
                  <a:pt x="2476676" y="1118162"/>
                </a:lnTo>
                <a:lnTo>
                  <a:pt x="2480805" y="1138158"/>
                </a:lnTo>
                <a:lnTo>
                  <a:pt x="2484935" y="1158470"/>
                </a:lnTo>
                <a:lnTo>
                  <a:pt x="2488746" y="1178783"/>
                </a:lnTo>
                <a:lnTo>
                  <a:pt x="2718721" y="1178783"/>
                </a:lnTo>
                <a:lnTo>
                  <a:pt x="2725709" y="1179101"/>
                </a:lnTo>
                <a:lnTo>
                  <a:pt x="2732698" y="1180370"/>
                </a:lnTo>
                <a:lnTo>
                  <a:pt x="2739368" y="1181640"/>
                </a:lnTo>
                <a:lnTo>
                  <a:pt x="2745403" y="1184496"/>
                </a:lnTo>
                <a:lnTo>
                  <a:pt x="2751439" y="1187035"/>
                </a:lnTo>
                <a:lnTo>
                  <a:pt x="2757156" y="1190527"/>
                </a:lnTo>
                <a:lnTo>
                  <a:pt x="2762239" y="1194653"/>
                </a:lnTo>
                <a:lnTo>
                  <a:pt x="2767321" y="1199096"/>
                </a:lnTo>
                <a:lnTo>
                  <a:pt x="2771768" y="1203857"/>
                </a:lnTo>
                <a:lnTo>
                  <a:pt x="2775897" y="1209253"/>
                </a:lnTo>
                <a:lnTo>
                  <a:pt x="2779391" y="1214966"/>
                </a:lnTo>
                <a:lnTo>
                  <a:pt x="2782250" y="1220361"/>
                </a:lnTo>
                <a:lnTo>
                  <a:pt x="2784474" y="1226709"/>
                </a:lnTo>
                <a:lnTo>
                  <a:pt x="2786062" y="1233692"/>
                </a:lnTo>
                <a:lnTo>
                  <a:pt x="2787015" y="1240357"/>
                </a:lnTo>
                <a:lnTo>
                  <a:pt x="2787650" y="1247022"/>
                </a:lnTo>
                <a:lnTo>
                  <a:pt x="2787650" y="1479986"/>
                </a:lnTo>
                <a:lnTo>
                  <a:pt x="2787015" y="1486651"/>
                </a:lnTo>
                <a:lnTo>
                  <a:pt x="2786380" y="1493951"/>
                </a:lnTo>
                <a:lnTo>
                  <a:pt x="2784474" y="1500299"/>
                </a:lnTo>
                <a:lnTo>
                  <a:pt x="2782250" y="1506646"/>
                </a:lnTo>
                <a:lnTo>
                  <a:pt x="2779391" y="1512677"/>
                </a:lnTo>
                <a:lnTo>
                  <a:pt x="2775897" y="1518390"/>
                </a:lnTo>
                <a:lnTo>
                  <a:pt x="2771768" y="1523785"/>
                </a:lnTo>
                <a:lnTo>
                  <a:pt x="2767639" y="1528546"/>
                </a:lnTo>
                <a:lnTo>
                  <a:pt x="2762556" y="1532672"/>
                </a:lnTo>
                <a:lnTo>
                  <a:pt x="2757156" y="1536798"/>
                </a:lnTo>
                <a:lnTo>
                  <a:pt x="2751439" y="1540290"/>
                </a:lnTo>
                <a:lnTo>
                  <a:pt x="2745403" y="1543146"/>
                </a:lnTo>
                <a:lnTo>
                  <a:pt x="2739368" y="1545368"/>
                </a:lnTo>
                <a:lnTo>
                  <a:pt x="2732698" y="1546955"/>
                </a:lnTo>
                <a:lnTo>
                  <a:pt x="2725709" y="1548224"/>
                </a:lnTo>
                <a:lnTo>
                  <a:pt x="2719039" y="1548542"/>
                </a:lnTo>
                <a:lnTo>
                  <a:pt x="2488746" y="1548542"/>
                </a:lnTo>
                <a:lnTo>
                  <a:pt x="2484935" y="1568855"/>
                </a:lnTo>
                <a:lnTo>
                  <a:pt x="2480805" y="1589168"/>
                </a:lnTo>
                <a:lnTo>
                  <a:pt x="2476676" y="1609163"/>
                </a:lnTo>
                <a:lnTo>
                  <a:pt x="2471594" y="1629476"/>
                </a:lnTo>
                <a:lnTo>
                  <a:pt x="2466829" y="1648837"/>
                </a:lnTo>
                <a:lnTo>
                  <a:pt x="2461111" y="1668832"/>
                </a:lnTo>
                <a:lnTo>
                  <a:pt x="2455394" y="1688510"/>
                </a:lnTo>
                <a:lnTo>
                  <a:pt x="2449041" y="1707554"/>
                </a:lnTo>
                <a:lnTo>
                  <a:pt x="2442688" y="1726914"/>
                </a:lnTo>
                <a:lnTo>
                  <a:pt x="2436017" y="1745958"/>
                </a:lnTo>
                <a:lnTo>
                  <a:pt x="2428712" y="1764684"/>
                </a:lnTo>
                <a:lnTo>
                  <a:pt x="2421088" y="1783410"/>
                </a:lnTo>
                <a:lnTo>
                  <a:pt x="2413465" y="1802453"/>
                </a:lnTo>
                <a:lnTo>
                  <a:pt x="2405524" y="1820862"/>
                </a:lnTo>
                <a:lnTo>
                  <a:pt x="2396629" y="1838953"/>
                </a:lnTo>
                <a:lnTo>
                  <a:pt x="2388053" y="1857044"/>
                </a:lnTo>
                <a:lnTo>
                  <a:pt x="2574828" y="1992252"/>
                </a:lnTo>
                <a:lnTo>
                  <a:pt x="2580228" y="1996378"/>
                </a:lnTo>
                <a:lnTo>
                  <a:pt x="2584993" y="2001456"/>
                </a:lnTo>
                <a:lnTo>
                  <a:pt x="2589122" y="2006534"/>
                </a:lnTo>
                <a:lnTo>
                  <a:pt x="2592934" y="2012247"/>
                </a:lnTo>
                <a:lnTo>
                  <a:pt x="2596428" y="2018278"/>
                </a:lnTo>
                <a:lnTo>
                  <a:pt x="2598652" y="2024308"/>
                </a:lnTo>
                <a:lnTo>
                  <a:pt x="2600557" y="2030656"/>
                </a:lnTo>
                <a:lnTo>
                  <a:pt x="2601828" y="2037004"/>
                </a:lnTo>
                <a:lnTo>
                  <a:pt x="2602781" y="2043352"/>
                </a:lnTo>
                <a:lnTo>
                  <a:pt x="2602781" y="2050334"/>
                </a:lnTo>
                <a:lnTo>
                  <a:pt x="2602463" y="2056682"/>
                </a:lnTo>
                <a:lnTo>
                  <a:pt x="2601193" y="2063347"/>
                </a:lnTo>
                <a:lnTo>
                  <a:pt x="2599287" y="2069695"/>
                </a:lnTo>
                <a:lnTo>
                  <a:pt x="2596746" y="2076360"/>
                </a:lnTo>
                <a:lnTo>
                  <a:pt x="2593569" y="2082073"/>
                </a:lnTo>
                <a:lnTo>
                  <a:pt x="2589757" y="2087786"/>
                </a:lnTo>
                <a:lnTo>
                  <a:pt x="2452853" y="2276315"/>
                </a:lnTo>
                <a:lnTo>
                  <a:pt x="2448406" y="2281711"/>
                </a:lnTo>
                <a:lnTo>
                  <a:pt x="2443959" y="2286472"/>
                </a:lnTo>
                <a:lnTo>
                  <a:pt x="2438559" y="2290915"/>
                </a:lnTo>
                <a:lnTo>
                  <a:pt x="2432841" y="2294406"/>
                </a:lnTo>
                <a:lnTo>
                  <a:pt x="2426806" y="2297898"/>
                </a:lnTo>
                <a:lnTo>
                  <a:pt x="2420770" y="2300437"/>
                </a:lnTo>
                <a:lnTo>
                  <a:pt x="2414418" y="2302341"/>
                </a:lnTo>
                <a:lnTo>
                  <a:pt x="2408065" y="2303293"/>
                </a:lnTo>
                <a:lnTo>
                  <a:pt x="2401712" y="2304245"/>
                </a:lnTo>
                <a:lnTo>
                  <a:pt x="2395041" y="2304563"/>
                </a:lnTo>
                <a:lnTo>
                  <a:pt x="2388371" y="2303611"/>
                </a:lnTo>
                <a:lnTo>
                  <a:pt x="2381700" y="2302658"/>
                </a:lnTo>
                <a:lnTo>
                  <a:pt x="2375347" y="2300754"/>
                </a:lnTo>
                <a:lnTo>
                  <a:pt x="2368994" y="2298532"/>
                </a:lnTo>
                <a:lnTo>
                  <a:pt x="2362959" y="2295041"/>
                </a:lnTo>
                <a:lnTo>
                  <a:pt x="2357242" y="2291232"/>
                </a:lnTo>
                <a:lnTo>
                  <a:pt x="2170466" y="2156025"/>
                </a:lnTo>
                <a:lnTo>
                  <a:pt x="2155855" y="2170307"/>
                </a:lnTo>
                <a:lnTo>
                  <a:pt x="2140925" y="2183638"/>
                </a:lnTo>
                <a:lnTo>
                  <a:pt x="2125679" y="2197285"/>
                </a:lnTo>
                <a:lnTo>
                  <a:pt x="2110432" y="2210616"/>
                </a:lnTo>
                <a:lnTo>
                  <a:pt x="2094867" y="2223629"/>
                </a:lnTo>
                <a:lnTo>
                  <a:pt x="2078985" y="2236007"/>
                </a:lnTo>
                <a:lnTo>
                  <a:pt x="2062785" y="2248385"/>
                </a:lnTo>
                <a:lnTo>
                  <a:pt x="2046585" y="2260446"/>
                </a:lnTo>
                <a:lnTo>
                  <a:pt x="2030068" y="2272506"/>
                </a:lnTo>
                <a:lnTo>
                  <a:pt x="2013232" y="2283932"/>
                </a:lnTo>
                <a:lnTo>
                  <a:pt x="1996397" y="2295041"/>
                </a:lnTo>
                <a:lnTo>
                  <a:pt x="1978927" y="2306150"/>
                </a:lnTo>
                <a:lnTo>
                  <a:pt x="1961456" y="2316624"/>
                </a:lnTo>
                <a:lnTo>
                  <a:pt x="1943986" y="2327097"/>
                </a:lnTo>
                <a:lnTo>
                  <a:pt x="1925880" y="2336936"/>
                </a:lnTo>
                <a:lnTo>
                  <a:pt x="1907774" y="2346776"/>
                </a:lnTo>
                <a:lnTo>
                  <a:pt x="1979244" y="2565457"/>
                </a:lnTo>
                <a:lnTo>
                  <a:pt x="1980833" y="2572439"/>
                </a:lnTo>
                <a:lnTo>
                  <a:pt x="1981786" y="2579422"/>
                </a:lnTo>
                <a:lnTo>
                  <a:pt x="1982738" y="2586404"/>
                </a:lnTo>
                <a:lnTo>
                  <a:pt x="1982421" y="2592752"/>
                </a:lnTo>
                <a:lnTo>
                  <a:pt x="1981468" y="2599417"/>
                </a:lnTo>
                <a:lnTo>
                  <a:pt x="1980197" y="2605765"/>
                </a:lnTo>
                <a:lnTo>
                  <a:pt x="1977656" y="2612113"/>
                </a:lnTo>
                <a:lnTo>
                  <a:pt x="1975115" y="2618143"/>
                </a:lnTo>
                <a:lnTo>
                  <a:pt x="1971621" y="2623856"/>
                </a:lnTo>
                <a:lnTo>
                  <a:pt x="1968127" y="2629252"/>
                </a:lnTo>
                <a:lnTo>
                  <a:pt x="1963997" y="2634013"/>
                </a:lnTo>
                <a:lnTo>
                  <a:pt x="1958915" y="2638774"/>
                </a:lnTo>
                <a:lnTo>
                  <a:pt x="1953833" y="2642900"/>
                </a:lnTo>
                <a:lnTo>
                  <a:pt x="1948115" y="2646391"/>
                </a:lnTo>
                <a:lnTo>
                  <a:pt x="1941762" y="2649565"/>
                </a:lnTo>
                <a:lnTo>
                  <a:pt x="1935409" y="2652104"/>
                </a:lnTo>
                <a:lnTo>
                  <a:pt x="1714011" y="2724151"/>
                </a:lnTo>
                <a:lnTo>
                  <a:pt x="1707023" y="2725738"/>
                </a:lnTo>
                <a:lnTo>
                  <a:pt x="1700352" y="2727008"/>
                </a:lnTo>
                <a:lnTo>
                  <a:pt x="1693682" y="2727325"/>
                </a:lnTo>
                <a:lnTo>
                  <a:pt x="1686694" y="2727325"/>
                </a:lnTo>
                <a:lnTo>
                  <a:pt x="1680023" y="2726056"/>
                </a:lnTo>
                <a:lnTo>
                  <a:pt x="1673670" y="2724786"/>
                </a:lnTo>
                <a:lnTo>
                  <a:pt x="1667635" y="2722564"/>
                </a:lnTo>
                <a:lnTo>
                  <a:pt x="1661600" y="2719708"/>
                </a:lnTo>
                <a:lnTo>
                  <a:pt x="1655564" y="2716851"/>
                </a:lnTo>
                <a:lnTo>
                  <a:pt x="1650164" y="2712725"/>
                </a:lnTo>
                <a:lnTo>
                  <a:pt x="1645400" y="2708599"/>
                </a:lnTo>
                <a:lnTo>
                  <a:pt x="1640953" y="2703521"/>
                </a:lnTo>
                <a:lnTo>
                  <a:pt x="1636823" y="2698443"/>
                </a:lnTo>
                <a:lnTo>
                  <a:pt x="1633012" y="2692730"/>
                </a:lnTo>
                <a:lnTo>
                  <a:pt x="1629835" y="2686382"/>
                </a:lnTo>
                <a:lnTo>
                  <a:pt x="1627294" y="2680034"/>
                </a:lnTo>
                <a:lnTo>
                  <a:pt x="1556142" y="2460718"/>
                </a:lnTo>
                <a:lnTo>
                  <a:pt x="1536130" y="2463575"/>
                </a:lnTo>
                <a:lnTo>
                  <a:pt x="1516436" y="2465796"/>
                </a:lnTo>
                <a:lnTo>
                  <a:pt x="1496107" y="2467701"/>
                </a:lnTo>
                <a:lnTo>
                  <a:pt x="1475778" y="2469605"/>
                </a:lnTo>
                <a:lnTo>
                  <a:pt x="1455448" y="2470875"/>
                </a:lnTo>
                <a:lnTo>
                  <a:pt x="1435119" y="2471827"/>
                </a:lnTo>
                <a:lnTo>
                  <a:pt x="1414154" y="2472144"/>
                </a:lnTo>
                <a:lnTo>
                  <a:pt x="1393825" y="2472779"/>
                </a:lnTo>
                <a:lnTo>
                  <a:pt x="1373178" y="2472144"/>
                </a:lnTo>
                <a:lnTo>
                  <a:pt x="1352531" y="2471827"/>
                </a:lnTo>
                <a:lnTo>
                  <a:pt x="1332202" y="2470875"/>
                </a:lnTo>
                <a:lnTo>
                  <a:pt x="1311873" y="2469605"/>
                </a:lnTo>
                <a:lnTo>
                  <a:pt x="1291544" y="2467701"/>
                </a:lnTo>
                <a:lnTo>
                  <a:pt x="1271532" y="2465796"/>
                </a:lnTo>
                <a:lnTo>
                  <a:pt x="1251203" y="2463575"/>
                </a:lnTo>
                <a:lnTo>
                  <a:pt x="1231191" y="2460718"/>
                </a:lnTo>
                <a:lnTo>
                  <a:pt x="1160674" y="2680034"/>
                </a:lnTo>
                <a:lnTo>
                  <a:pt x="1157815" y="2686699"/>
                </a:lnTo>
                <a:lnTo>
                  <a:pt x="1154956" y="2692730"/>
                </a:lnTo>
                <a:lnTo>
                  <a:pt x="1151145" y="2698443"/>
                </a:lnTo>
                <a:lnTo>
                  <a:pt x="1147015" y="2703521"/>
                </a:lnTo>
                <a:lnTo>
                  <a:pt x="1142568" y="2708599"/>
                </a:lnTo>
                <a:lnTo>
                  <a:pt x="1137168" y="2712725"/>
                </a:lnTo>
                <a:lnTo>
                  <a:pt x="1132086" y="2716851"/>
                </a:lnTo>
                <a:lnTo>
                  <a:pt x="1126368" y="2719708"/>
                </a:lnTo>
                <a:lnTo>
                  <a:pt x="1120333" y="2722564"/>
                </a:lnTo>
                <a:lnTo>
                  <a:pt x="1113980" y="2724786"/>
                </a:lnTo>
                <a:lnTo>
                  <a:pt x="1107627" y="2726056"/>
                </a:lnTo>
                <a:lnTo>
                  <a:pt x="1100639" y="2727325"/>
                </a:lnTo>
                <a:lnTo>
                  <a:pt x="1094286" y="2727325"/>
                </a:lnTo>
                <a:lnTo>
                  <a:pt x="1087616" y="2727008"/>
                </a:lnTo>
                <a:lnTo>
                  <a:pt x="1080628" y="2725738"/>
                </a:lnTo>
                <a:lnTo>
                  <a:pt x="1073639" y="2723834"/>
                </a:lnTo>
                <a:lnTo>
                  <a:pt x="852558" y="2652104"/>
                </a:lnTo>
                <a:lnTo>
                  <a:pt x="845888" y="2649565"/>
                </a:lnTo>
                <a:lnTo>
                  <a:pt x="839852" y="2646391"/>
                </a:lnTo>
                <a:lnTo>
                  <a:pt x="834135" y="2642900"/>
                </a:lnTo>
                <a:lnTo>
                  <a:pt x="829052" y="2638774"/>
                </a:lnTo>
                <a:lnTo>
                  <a:pt x="823970" y="2634013"/>
                </a:lnTo>
                <a:lnTo>
                  <a:pt x="819523" y="2629252"/>
                </a:lnTo>
                <a:lnTo>
                  <a:pt x="815711" y="2623856"/>
                </a:lnTo>
                <a:lnTo>
                  <a:pt x="812853" y="2618143"/>
                </a:lnTo>
                <a:lnTo>
                  <a:pt x="809676" y="2612113"/>
                </a:lnTo>
                <a:lnTo>
                  <a:pt x="807770" y="2605765"/>
                </a:lnTo>
                <a:lnTo>
                  <a:pt x="806182" y="2599417"/>
                </a:lnTo>
                <a:lnTo>
                  <a:pt x="805229" y="2592752"/>
                </a:lnTo>
                <a:lnTo>
                  <a:pt x="805229" y="2586404"/>
                </a:lnTo>
                <a:lnTo>
                  <a:pt x="805547" y="2579422"/>
                </a:lnTo>
                <a:lnTo>
                  <a:pt x="806817" y="2572439"/>
                </a:lnTo>
                <a:lnTo>
                  <a:pt x="808088" y="2565457"/>
                </a:lnTo>
                <a:lnTo>
                  <a:pt x="879876" y="2346776"/>
                </a:lnTo>
                <a:lnTo>
                  <a:pt x="861770" y="2336936"/>
                </a:lnTo>
                <a:lnTo>
                  <a:pt x="843982" y="2327097"/>
                </a:lnTo>
                <a:lnTo>
                  <a:pt x="826194" y="2316624"/>
                </a:lnTo>
                <a:lnTo>
                  <a:pt x="808723" y="2306150"/>
                </a:lnTo>
                <a:lnTo>
                  <a:pt x="791570" y="2295041"/>
                </a:lnTo>
                <a:lnTo>
                  <a:pt x="774418" y="2283932"/>
                </a:lnTo>
                <a:lnTo>
                  <a:pt x="757900" y="2272506"/>
                </a:lnTo>
                <a:lnTo>
                  <a:pt x="741065" y="2260446"/>
                </a:lnTo>
                <a:lnTo>
                  <a:pt x="724547" y="2248385"/>
                </a:lnTo>
                <a:lnTo>
                  <a:pt x="708665" y="2236007"/>
                </a:lnTo>
                <a:lnTo>
                  <a:pt x="692783" y="2223311"/>
                </a:lnTo>
                <a:lnTo>
                  <a:pt x="677218" y="2210616"/>
                </a:lnTo>
                <a:lnTo>
                  <a:pt x="661654" y="2197285"/>
                </a:lnTo>
                <a:lnTo>
                  <a:pt x="646724" y="2183638"/>
                </a:lnTo>
                <a:lnTo>
                  <a:pt x="631795" y="2169990"/>
                </a:lnTo>
                <a:lnTo>
                  <a:pt x="616866" y="2155707"/>
                </a:lnTo>
                <a:lnTo>
                  <a:pt x="430726" y="2291232"/>
                </a:lnTo>
                <a:lnTo>
                  <a:pt x="424691" y="2295041"/>
                </a:lnTo>
                <a:lnTo>
                  <a:pt x="418655" y="2298532"/>
                </a:lnTo>
                <a:lnTo>
                  <a:pt x="412303" y="2300754"/>
                </a:lnTo>
                <a:lnTo>
                  <a:pt x="405632" y="2302658"/>
                </a:lnTo>
                <a:lnTo>
                  <a:pt x="399279" y="2303611"/>
                </a:lnTo>
                <a:lnTo>
                  <a:pt x="392609" y="2304563"/>
                </a:lnTo>
                <a:lnTo>
                  <a:pt x="385938" y="2304563"/>
                </a:lnTo>
                <a:lnTo>
                  <a:pt x="379585" y="2303611"/>
                </a:lnTo>
                <a:lnTo>
                  <a:pt x="372915" y="2302341"/>
                </a:lnTo>
                <a:lnTo>
                  <a:pt x="366562" y="2300437"/>
                </a:lnTo>
                <a:lnTo>
                  <a:pt x="360527" y="2297898"/>
                </a:lnTo>
                <a:lnTo>
                  <a:pt x="354491" y="2294724"/>
                </a:lnTo>
                <a:lnTo>
                  <a:pt x="349409" y="2290915"/>
                </a:lnTo>
                <a:lnTo>
                  <a:pt x="344009" y="2286472"/>
                </a:lnTo>
                <a:lnTo>
                  <a:pt x="339244" y="2281711"/>
                </a:lnTo>
                <a:lnTo>
                  <a:pt x="334797" y="2276315"/>
                </a:lnTo>
                <a:lnTo>
                  <a:pt x="197575" y="2087786"/>
                </a:lnTo>
                <a:lnTo>
                  <a:pt x="193763" y="2082073"/>
                </a:lnTo>
                <a:lnTo>
                  <a:pt x="190904" y="2076360"/>
                </a:lnTo>
                <a:lnTo>
                  <a:pt x="188363" y="2069695"/>
                </a:lnTo>
                <a:lnTo>
                  <a:pt x="186457" y="2063347"/>
                </a:lnTo>
                <a:lnTo>
                  <a:pt x="185187" y="2056682"/>
                </a:lnTo>
                <a:lnTo>
                  <a:pt x="184869" y="2050334"/>
                </a:lnTo>
                <a:lnTo>
                  <a:pt x="184869" y="2043352"/>
                </a:lnTo>
                <a:lnTo>
                  <a:pt x="185504" y="2037004"/>
                </a:lnTo>
                <a:lnTo>
                  <a:pt x="187092" y="2030656"/>
                </a:lnTo>
                <a:lnTo>
                  <a:pt x="188998" y="2024308"/>
                </a:lnTo>
                <a:lnTo>
                  <a:pt x="191540" y="2018278"/>
                </a:lnTo>
                <a:lnTo>
                  <a:pt x="194716" y="2012247"/>
                </a:lnTo>
                <a:lnTo>
                  <a:pt x="198528" y="2006534"/>
                </a:lnTo>
                <a:lnTo>
                  <a:pt x="202657" y="2001456"/>
                </a:lnTo>
                <a:lnTo>
                  <a:pt x="207422" y="1996695"/>
                </a:lnTo>
                <a:lnTo>
                  <a:pt x="213139" y="1992252"/>
                </a:lnTo>
                <a:lnTo>
                  <a:pt x="399279" y="1857044"/>
                </a:lnTo>
                <a:lnTo>
                  <a:pt x="390703" y="1838953"/>
                </a:lnTo>
                <a:lnTo>
                  <a:pt x="382444" y="1820544"/>
                </a:lnTo>
                <a:lnTo>
                  <a:pt x="374185" y="1802453"/>
                </a:lnTo>
                <a:lnTo>
                  <a:pt x="366244" y="1783410"/>
                </a:lnTo>
                <a:lnTo>
                  <a:pt x="358621" y="1764684"/>
                </a:lnTo>
                <a:lnTo>
                  <a:pt x="351632" y="1745958"/>
                </a:lnTo>
                <a:lnTo>
                  <a:pt x="344962" y="1726914"/>
                </a:lnTo>
                <a:lnTo>
                  <a:pt x="338291" y="1707554"/>
                </a:lnTo>
                <a:lnTo>
                  <a:pt x="332256" y="1688510"/>
                </a:lnTo>
                <a:lnTo>
                  <a:pt x="326221" y="1668832"/>
                </a:lnTo>
                <a:lnTo>
                  <a:pt x="321139" y="1648837"/>
                </a:lnTo>
                <a:lnTo>
                  <a:pt x="315739" y="1629476"/>
                </a:lnTo>
                <a:lnTo>
                  <a:pt x="311292" y="1609163"/>
                </a:lnTo>
                <a:lnTo>
                  <a:pt x="306845" y="1589168"/>
                </a:lnTo>
                <a:lnTo>
                  <a:pt x="303033" y="1568855"/>
                </a:lnTo>
                <a:lnTo>
                  <a:pt x="299221" y="1548542"/>
                </a:lnTo>
                <a:lnTo>
                  <a:pt x="68929" y="1548542"/>
                </a:lnTo>
                <a:lnTo>
                  <a:pt x="61623" y="1548224"/>
                </a:lnTo>
                <a:lnTo>
                  <a:pt x="54952" y="1546955"/>
                </a:lnTo>
                <a:lnTo>
                  <a:pt x="48282" y="1545368"/>
                </a:lnTo>
                <a:lnTo>
                  <a:pt x="41929" y="1543146"/>
                </a:lnTo>
                <a:lnTo>
                  <a:pt x="36211" y="1540290"/>
                </a:lnTo>
                <a:lnTo>
                  <a:pt x="30494" y="1536798"/>
                </a:lnTo>
                <a:lnTo>
                  <a:pt x="24776" y="1532672"/>
                </a:lnTo>
                <a:lnTo>
                  <a:pt x="20329" y="1528546"/>
                </a:lnTo>
                <a:lnTo>
                  <a:pt x="15882" y="1523785"/>
                </a:lnTo>
                <a:lnTo>
                  <a:pt x="11753" y="1518390"/>
                </a:lnTo>
                <a:lnTo>
                  <a:pt x="8259" y="1512677"/>
                </a:lnTo>
                <a:lnTo>
                  <a:pt x="5400" y="1506646"/>
                </a:lnTo>
                <a:lnTo>
                  <a:pt x="2859" y="1500299"/>
                </a:lnTo>
                <a:lnTo>
                  <a:pt x="1588" y="1493951"/>
                </a:lnTo>
                <a:lnTo>
                  <a:pt x="317" y="1486651"/>
                </a:lnTo>
                <a:lnTo>
                  <a:pt x="0" y="1479986"/>
                </a:lnTo>
                <a:lnTo>
                  <a:pt x="0" y="1247022"/>
                </a:lnTo>
                <a:lnTo>
                  <a:pt x="317" y="1240357"/>
                </a:lnTo>
                <a:lnTo>
                  <a:pt x="1588" y="1233692"/>
                </a:lnTo>
                <a:lnTo>
                  <a:pt x="2859" y="1226709"/>
                </a:lnTo>
                <a:lnTo>
                  <a:pt x="5400" y="1220361"/>
                </a:lnTo>
                <a:lnTo>
                  <a:pt x="8259" y="1214966"/>
                </a:lnTo>
                <a:lnTo>
                  <a:pt x="11753" y="1209253"/>
                </a:lnTo>
                <a:lnTo>
                  <a:pt x="15882" y="1203857"/>
                </a:lnTo>
                <a:lnTo>
                  <a:pt x="20329" y="1199096"/>
                </a:lnTo>
                <a:lnTo>
                  <a:pt x="24776" y="1194653"/>
                </a:lnTo>
                <a:lnTo>
                  <a:pt x="30494" y="1190527"/>
                </a:lnTo>
                <a:lnTo>
                  <a:pt x="36211" y="1187035"/>
                </a:lnTo>
                <a:lnTo>
                  <a:pt x="41929" y="1184496"/>
                </a:lnTo>
                <a:lnTo>
                  <a:pt x="48282" y="1181640"/>
                </a:lnTo>
                <a:lnTo>
                  <a:pt x="54952" y="1180370"/>
                </a:lnTo>
                <a:lnTo>
                  <a:pt x="61623" y="1179101"/>
                </a:lnTo>
                <a:lnTo>
                  <a:pt x="68929" y="1178783"/>
                </a:lnTo>
                <a:lnTo>
                  <a:pt x="299221" y="1178783"/>
                </a:lnTo>
                <a:lnTo>
                  <a:pt x="303033" y="1158470"/>
                </a:lnTo>
                <a:lnTo>
                  <a:pt x="306845" y="1138158"/>
                </a:lnTo>
                <a:lnTo>
                  <a:pt x="311292" y="1118162"/>
                </a:lnTo>
                <a:lnTo>
                  <a:pt x="315739" y="1098167"/>
                </a:lnTo>
                <a:lnTo>
                  <a:pt x="321139" y="1078171"/>
                </a:lnTo>
                <a:lnTo>
                  <a:pt x="326221" y="1058493"/>
                </a:lnTo>
                <a:lnTo>
                  <a:pt x="332256" y="1038815"/>
                </a:lnTo>
                <a:lnTo>
                  <a:pt x="338291" y="1019454"/>
                </a:lnTo>
                <a:lnTo>
                  <a:pt x="344962" y="1000411"/>
                </a:lnTo>
                <a:lnTo>
                  <a:pt x="351632" y="981367"/>
                </a:lnTo>
                <a:lnTo>
                  <a:pt x="358621" y="962324"/>
                </a:lnTo>
                <a:lnTo>
                  <a:pt x="366244" y="943598"/>
                </a:lnTo>
                <a:lnTo>
                  <a:pt x="374185" y="924872"/>
                </a:lnTo>
                <a:lnTo>
                  <a:pt x="382444" y="906463"/>
                </a:lnTo>
                <a:lnTo>
                  <a:pt x="390703" y="888372"/>
                </a:lnTo>
                <a:lnTo>
                  <a:pt x="399279" y="870281"/>
                </a:lnTo>
                <a:lnTo>
                  <a:pt x="213139" y="734756"/>
                </a:lnTo>
                <a:lnTo>
                  <a:pt x="207422" y="730312"/>
                </a:lnTo>
                <a:lnTo>
                  <a:pt x="202657" y="725552"/>
                </a:lnTo>
                <a:lnTo>
                  <a:pt x="198528" y="720473"/>
                </a:lnTo>
                <a:lnTo>
                  <a:pt x="194716" y="715078"/>
                </a:lnTo>
                <a:lnTo>
                  <a:pt x="191540" y="709047"/>
                </a:lnTo>
                <a:lnTo>
                  <a:pt x="188998" y="703017"/>
                </a:lnTo>
                <a:lnTo>
                  <a:pt x="187092" y="696352"/>
                </a:lnTo>
                <a:lnTo>
                  <a:pt x="185504" y="690004"/>
                </a:lnTo>
                <a:lnTo>
                  <a:pt x="184869" y="683656"/>
                </a:lnTo>
                <a:lnTo>
                  <a:pt x="184869" y="676991"/>
                </a:lnTo>
                <a:lnTo>
                  <a:pt x="185187" y="670326"/>
                </a:lnTo>
                <a:lnTo>
                  <a:pt x="186457" y="663661"/>
                </a:lnTo>
                <a:lnTo>
                  <a:pt x="188363" y="657313"/>
                </a:lnTo>
                <a:lnTo>
                  <a:pt x="190904" y="650965"/>
                </a:lnTo>
                <a:lnTo>
                  <a:pt x="193763" y="644935"/>
                </a:lnTo>
                <a:lnTo>
                  <a:pt x="197575" y="638904"/>
                </a:lnTo>
                <a:lnTo>
                  <a:pt x="334797" y="451327"/>
                </a:lnTo>
                <a:lnTo>
                  <a:pt x="339244" y="445614"/>
                </a:lnTo>
                <a:lnTo>
                  <a:pt x="344009" y="440854"/>
                </a:lnTo>
                <a:lnTo>
                  <a:pt x="349409" y="436093"/>
                </a:lnTo>
                <a:lnTo>
                  <a:pt x="354491" y="432601"/>
                </a:lnTo>
                <a:lnTo>
                  <a:pt x="360527" y="429428"/>
                </a:lnTo>
                <a:lnTo>
                  <a:pt x="366562" y="426888"/>
                </a:lnTo>
                <a:lnTo>
                  <a:pt x="372915" y="424984"/>
                </a:lnTo>
                <a:lnTo>
                  <a:pt x="379585" y="423397"/>
                </a:lnTo>
                <a:lnTo>
                  <a:pt x="385938" y="422762"/>
                </a:lnTo>
                <a:lnTo>
                  <a:pt x="392609" y="422762"/>
                </a:lnTo>
                <a:lnTo>
                  <a:pt x="399279" y="423397"/>
                </a:lnTo>
                <a:lnTo>
                  <a:pt x="405632" y="424667"/>
                </a:lnTo>
                <a:lnTo>
                  <a:pt x="412303" y="426571"/>
                </a:lnTo>
                <a:lnTo>
                  <a:pt x="418655" y="428793"/>
                </a:lnTo>
                <a:lnTo>
                  <a:pt x="424691" y="431967"/>
                </a:lnTo>
                <a:lnTo>
                  <a:pt x="430726" y="435775"/>
                </a:lnTo>
                <a:lnTo>
                  <a:pt x="616866" y="571301"/>
                </a:lnTo>
                <a:lnTo>
                  <a:pt x="631795" y="557335"/>
                </a:lnTo>
                <a:lnTo>
                  <a:pt x="646724" y="543370"/>
                </a:lnTo>
                <a:lnTo>
                  <a:pt x="661654" y="529723"/>
                </a:lnTo>
                <a:lnTo>
                  <a:pt x="677218" y="516709"/>
                </a:lnTo>
                <a:lnTo>
                  <a:pt x="693101" y="503697"/>
                </a:lnTo>
                <a:lnTo>
                  <a:pt x="708665" y="491001"/>
                </a:lnTo>
                <a:lnTo>
                  <a:pt x="724547" y="478623"/>
                </a:lnTo>
                <a:lnTo>
                  <a:pt x="741065" y="466562"/>
                </a:lnTo>
                <a:lnTo>
                  <a:pt x="757900" y="454501"/>
                </a:lnTo>
                <a:lnTo>
                  <a:pt x="774418" y="443393"/>
                </a:lnTo>
                <a:lnTo>
                  <a:pt x="791570" y="431967"/>
                </a:lnTo>
                <a:lnTo>
                  <a:pt x="808723" y="421175"/>
                </a:lnTo>
                <a:lnTo>
                  <a:pt x="826194" y="410702"/>
                </a:lnTo>
                <a:lnTo>
                  <a:pt x="843982" y="400228"/>
                </a:lnTo>
                <a:lnTo>
                  <a:pt x="861770" y="390389"/>
                </a:lnTo>
                <a:lnTo>
                  <a:pt x="879876" y="380550"/>
                </a:lnTo>
                <a:lnTo>
                  <a:pt x="808088" y="161551"/>
                </a:lnTo>
                <a:lnTo>
                  <a:pt x="806182" y="154886"/>
                </a:lnTo>
                <a:lnTo>
                  <a:pt x="805547" y="147586"/>
                </a:lnTo>
                <a:lnTo>
                  <a:pt x="804911" y="140921"/>
                </a:lnTo>
                <a:lnTo>
                  <a:pt x="805229" y="134573"/>
                </a:lnTo>
                <a:lnTo>
                  <a:pt x="805864" y="127908"/>
                </a:lnTo>
                <a:lnTo>
                  <a:pt x="807770" y="121243"/>
                </a:lnTo>
                <a:lnTo>
                  <a:pt x="809676" y="114895"/>
                </a:lnTo>
                <a:lnTo>
                  <a:pt x="812217" y="109499"/>
                </a:lnTo>
                <a:lnTo>
                  <a:pt x="815711" y="103469"/>
                </a:lnTo>
                <a:lnTo>
                  <a:pt x="819523" y="98073"/>
                </a:lnTo>
                <a:lnTo>
                  <a:pt x="823970" y="93312"/>
                </a:lnTo>
                <a:lnTo>
                  <a:pt x="829052" y="88552"/>
                </a:lnTo>
                <a:lnTo>
                  <a:pt x="834135" y="84426"/>
                </a:lnTo>
                <a:lnTo>
                  <a:pt x="839852" y="80617"/>
                </a:lnTo>
                <a:lnTo>
                  <a:pt x="845888" y="77760"/>
                </a:lnTo>
                <a:lnTo>
                  <a:pt x="852558" y="75221"/>
                </a:lnTo>
                <a:lnTo>
                  <a:pt x="1073957" y="2857"/>
                </a:lnTo>
                <a:lnTo>
                  <a:pt x="1080628" y="1270"/>
                </a:lnTo>
                <a:lnTo>
                  <a:pt x="1087616" y="317"/>
                </a:lnTo>
                <a:lnTo>
                  <a:pt x="1094286" y="0"/>
                </a:lnTo>
                <a:close/>
              </a:path>
            </a:pathLst>
          </a:custGeom>
          <a:solidFill>
            <a:schemeClr val="bg1">
              <a:lumMod val="85000"/>
              <a:alpha val="25000"/>
            </a:schemeClr>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29698" name="任意多边形 17"/>
          <p:cNvSpPr/>
          <p:nvPr/>
        </p:nvSpPr>
        <p:spPr>
          <a:xfrm>
            <a:off x="-1587" y="0"/>
            <a:ext cx="5437187" cy="5143500"/>
          </a:xfrm>
          <a:custGeom>
            <a:avLst/>
            <a:gdLst/>
            <a:ahLst/>
            <a:cxnLst>
              <a:cxn ang="0">
                <a:pos x="0" y="0"/>
              </a:cxn>
              <a:cxn ang="0">
                <a:pos x="5429989" y="0"/>
              </a:cxn>
              <a:cxn ang="0">
                <a:pos x="1630727" y="386198"/>
              </a:cxn>
              <a:cxn ang="0">
                <a:pos x="0" y="386198"/>
              </a:cxn>
              <a:cxn ang="0">
                <a:pos x="0" y="0"/>
              </a:cxn>
            </a:cxnLst>
            <a:pathLst>
              <a:path w="5437991" h="6858000">
                <a:moveTo>
                  <a:pt x="0" y="0"/>
                </a:moveTo>
                <a:lnTo>
                  <a:pt x="5437991" y="0"/>
                </a:lnTo>
                <a:lnTo>
                  <a:pt x="1633127" y="6858000"/>
                </a:lnTo>
                <a:lnTo>
                  <a:pt x="0" y="6858000"/>
                </a:lnTo>
                <a:lnTo>
                  <a:pt x="0" y="0"/>
                </a:lnTo>
                <a:close/>
              </a:path>
            </a:pathLst>
          </a:custGeom>
          <a:solidFill>
            <a:srgbClr val="2462AD"/>
          </a:solidFill>
          <a:ln w="9525">
            <a:noFill/>
          </a:ln>
        </p:spPr>
        <p:txBody>
          <a:bodyPr/>
          <a:p>
            <a:endParaRPr lang="zh-CN" altLang="en-US"/>
          </a:p>
        </p:txBody>
      </p:sp>
      <p:sp>
        <p:nvSpPr>
          <p:cNvPr id="29699" name="椭圆 28"/>
          <p:cNvSpPr/>
          <p:nvPr/>
        </p:nvSpPr>
        <p:spPr>
          <a:xfrm>
            <a:off x="3203575" y="1995488"/>
            <a:ext cx="936625" cy="863600"/>
          </a:xfrm>
          <a:prstGeom prst="ellipse">
            <a:avLst/>
          </a:prstGeom>
          <a:solidFill>
            <a:srgbClr val="FFFFFF"/>
          </a:solidFill>
          <a:ln w="9525">
            <a:noFill/>
          </a:ln>
        </p:spPr>
        <p:txBody>
          <a:bodyPr anchor="ctr"/>
          <a:p>
            <a:pPr lvl="0" indent="0"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18" name="椭圆 32"/>
          <p:cNvSpPr>
            <a:spLocks noChangeArrowheads="1"/>
          </p:cNvSpPr>
          <p:nvPr/>
        </p:nvSpPr>
        <p:spPr bwMode="auto">
          <a:xfrm>
            <a:off x="3276600" y="2066925"/>
            <a:ext cx="811213" cy="720725"/>
          </a:xfrm>
          <a:prstGeom prst="ellipse">
            <a:avLst/>
          </a:prstGeom>
          <a:solidFill>
            <a:schemeClr val="accent4"/>
          </a:solidFill>
          <a:ln w="9525">
            <a:noFill/>
            <a:round/>
          </a:ln>
        </p:spPr>
        <p:txBody>
          <a:bodyPr lIns="0" tIns="0" rIns="0" bIns="0" anchor="ctr"/>
          <a:p>
            <a:pPr lvl="0" algn="ctr" eaLnBrk="1" fontAlgn="base" hangingPunct="1"/>
            <a:r>
              <a:rPr lang="en-US" altLang="zh-CN" sz="2000" strike="noStrike" noProof="1" dirty="0">
                <a:solidFill>
                  <a:srgbClr val="FFFFFF"/>
                </a:solidFill>
                <a:latin typeface="Arial Black" panose="020B0A04020102020204" pitchFamily="34" charset="0"/>
                <a:ea typeface="宋体" panose="02010600030101010101" pitchFamily="2" charset="-122"/>
                <a:cs typeface="+mn-ea"/>
              </a:rPr>
              <a:t>B</a:t>
            </a:r>
            <a:endParaRPr lang="en-US" altLang="zh-CN" sz="2000" strike="noStrike" noProof="1" dirty="0">
              <a:solidFill>
                <a:srgbClr val="FFFFFF"/>
              </a:solidFill>
              <a:latin typeface="Arial Black" panose="020B0A04020102020204" pitchFamily="34" charset="0"/>
              <a:ea typeface="宋体" panose="02010600030101010101" pitchFamily="2" charset="-122"/>
            </a:endParaRPr>
          </a:p>
        </p:txBody>
      </p:sp>
      <p:sp>
        <p:nvSpPr>
          <p:cNvPr id="22" name="文本框 36"/>
          <p:cNvSpPr txBox="1">
            <a:spLocks noChangeArrowheads="1"/>
          </p:cNvSpPr>
          <p:nvPr/>
        </p:nvSpPr>
        <p:spPr bwMode="auto">
          <a:xfrm>
            <a:off x="3924300" y="2211388"/>
            <a:ext cx="4032250" cy="503238"/>
          </a:xfrm>
          <a:prstGeom prst="rect">
            <a:avLst/>
          </a:prstGeom>
          <a:no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题型特征</a:t>
            </a:r>
            <a:endParaRPr kumimoji="0" lang="zh-CN" altLang="en-US" sz="32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29702" name="文本框 20"/>
          <p:cNvSpPr txBox="1"/>
          <p:nvPr/>
        </p:nvSpPr>
        <p:spPr>
          <a:xfrm>
            <a:off x="277813" y="411163"/>
            <a:ext cx="1347787" cy="3786187"/>
          </a:xfrm>
          <a:prstGeom prst="rect">
            <a:avLst/>
          </a:prstGeom>
          <a:noFill/>
          <a:ln w="9525">
            <a:noFill/>
          </a:ln>
        </p:spPr>
        <p:txBody>
          <a:bodyPr anchor="t">
            <a:spAutoFit/>
          </a:bodyPr>
          <a:p>
            <a:pPr lvl="0" indent="0" algn="ctr"/>
            <a:r>
              <a:rPr lang="zh-CN" altLang="en-US" sz="4800" dirty="0">
                <a:solidFill>
                  <a:srgbClr val="FFFFFF"/>
                </a:solidFill>
                <a:latin typeface="微软雅黑" panose="020B0503020204020204" pitchFamily="34" charset="-122"/>
                <a:ea typeface="微软雅黑" panose="020B0503020204020204" pitchFamily="34" charset="-122"/>
              </a:rPr>
              <a:t>开放型题目</a:t>
            </a:r>
            <a:endParaRPr lang="zh-CN" altLang="en-US" sz="4800" dirty="0">
              <a:solidFill>
                <a:srgbClr val="FFFFFF"/>
              </a:solidFill>
              <a:latin typeface="微软雅黑" panose="020B0503020204020204" pitchFamily="34" charset="-122"/>
              <a:ea typeface="微软雅黑" panose="020B0503020204020204" pitchFamily="34" charset="-122"/>
            </a:endParaRPr>
          </a:p>
        </p:txBody>
      </p:sp>
      <p:cxnSp>
        <p:nvCxnSpPr>
          <p:cNvPr id="29703" name="直接连接符 24"/>
          <p:cNvCxnSpPr/>
          <p:nvPr/>
        </p:nvCxnSpPr>
        <p:spPr>
          <a:xfrm>
            <a:off x="1320800" y="401638"/>
            <a:ext cx="11113" cy="3754437"/>
          </a:xfrm>
          <a:prstGeom prst="line">
            <a:avLst/>
          </a:prstGeom>
          <a:ln w="9525" cap="flat" cmpd="sng">
            <a:solidFill>
              <a:srgbClr val="FFFFFF"/>
            </a:solidFill>
            <a:prstDash val="sysDash"/>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style.rotation</p:attrName>
                                        </p:attrNameLst>
                                      </p:cBhvr>
                                      <p:tavLst>
                                        <p:tav tm="0">
                                          <p:val>
                                            <p:fltVal val="720.000000"/>
                                          </p:val>
                                        </p:tav>
                                        <p:tav tm="100000">
                                          <p:val>
                                            <p:fltVal val="0.000000"/>
                                          </p:val>
                                        </p:tav>
                                      </p:tavLst>
                                    </p:anim>
                                    <p:anim calcmode="lin" valueType="num">
                                      <p:cBhvr>
                                        <p:cTn id="9" dur="1000" fill="hold"/>
                                        <p:tgtEl>
                                          <p:spTgt spid="3"/>
                                        </p:tgtEl>
                                        <p:attrNameLst>
                                          <p:attrName>ppt_h</p:attrName>
                                        </p:attrNameLst>
                                      </p:cBhvr>
                                      <p:tavLst>
                                        <p:tav tm="0">
                                          <p:val>
                                            <p:fltVal val="0.000000"/>
                                          </p:val>
                                        </p:tav>
                                        <p:tav tm="100000">
                                          <p:val>
                                            <p:strVal val="#ppt_h"/>
                                          </p:val>
                                        </p:tav>
                                      </p:tavLst>
                                    </p:anim>
                                    <p:anim calcmode="lin" valueType="num">
                                      <p:cBhvr>
                                        <p:cTn id="10" dur="1000" fill="hold"/>
                                        <p:tgtEl>
                                          <p:spTgt spid="3"/>
                                        </p:tgtEl>
                                        <p:attrNameLst>
                                          <p:attrName>ppt_w</p:attrName>
                                        </p:attrNameLst>
                                      </p:cBhvr>
                                      <p:tavLst>
                                        <p:tav tm="0">
                                          <p:val>
                                            <p:fltVal val="0.00000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9" name="圆角矩形 11"/>
          <p:cNvSpPr/>
          <p:nvPr/>
        </p:nvSpPr>
        <p:spPr>
          <a:xfrm flipH="1">
            <a:off x="8643938" y="555625"/>
            <a:ext cx="465138" cy="85725"/>
          </a:xfrm>
          <a:custGeom>
            <a:avLst/>
            <a:gdLst/>
            <a:ahLst/>
            <a:cxnLst/>
            <a:rect l="l" t="t"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flip="none" rotWithShape="1">
            <a:gsLst>
              <a:gs pos="0">
                <a:srgbClr val="0187B7"/>
              </a:gs>
              <a:gs pos="100000">
                <a:srgbClr val="0187B7"/>
              </a:gs>
              <a:gs pos="89000">
                <a:srgbClr val="01A7E3"/>
              </a:gs>
              <a:gs pos="60000">
                <a:srgbClr val="A0E5FE"/>
              </a:gs>
            </a:gsLst>
            <a:lin ang="0" scaled="1"/>
            <a:tileRect/>
          </a:gradFill>
          <a:ln w="25400" cap="flat" cmpd="sng" algn="ctr">
            <a:noFill/>
            <a:prstDash val="solid"/>
          </a:ln>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135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30722" name="矩形 21"/>
          <p:cNvSpPr/>
          <p:nvPr/>
        </p:nvSpPr>
        <p:spPr>
          <a:xfrm>
            <a:off x="8902700" y="0"/>
            <a:ext cx="168275" cy="755650"/>
          </a:xfrm>
          <a:prstGeom prst="rect">
            <a:avLst/>
          </a:prstGeom>
          <a:gradFill rotWithShape="0">
            <a:gsLst>
              <a:gs pos="0">
                <a:srgbClr val="A7A7A7">
                  <a:alpha val="100000"/>
                </a:srgbClr>
              </a:gs>
              <a:gs pos="53999">
                <a:srgbClr val="DBDBDB">
                  <a:alpha val="100000"/>
                </a:srgbClr>
              </a:gs>
              <a:gs pos="100000">
                <a:srgbClr val="ABABAB">
                  <a:alpha val="100000"/>
                </a:srgbClr>
              </a:gs>
            </a:gsLst>
            <a:lin ang="0" scaled="1"/>
            <a:tileRect/>
          </a:gradFill>
          <a:ln w="9525">
            <a:noFill/>
          </a:ln>
        </p:spPr>
        <p:txBody>
          <a:bodyPr anchor="ctr"/>
          <a:p>
            <a:pPr lvl="0" indent="0" algn="just">
              <a:lnSpc>
                <a:spcPct val="120000"/>
              </a:lnSpc>
            </a:pPr>
            <a:endParaRPr lang="zh-CN" altLang="en-US" sz="1400" dirty="0">
              <a:solidFill>
                <a:schemeClr val="bg1"/>
              </a:solidFill>
              <a:latin typeface="幼圆" panose="02010509060101010101" pitchFamily="49" charset="-122"/>
              <a:ea typeface="幼圆" panose="02010509060101010101" pitchFamily="49" charset="-122"/>
            </a:endParaRPr>
          </a:p>
        </p:txBody>
      </p:sp>
      <p:sp>
        <p:nvSpPr>
          <p:cNvPr id="31" name="任意多边形 30"/>
          <p:cNvSpPr/>
          <p:nvPr/>
        </p:nvSpPr>
        <p:spPr>
          <a:xfrm flipH="1">
            <a:off x="4932363" y="50800"/>
            <a:ext cx="4176713" cy="561975"/>
          </a:xfrm>
          <a:custGeom>
            <a:avLst/>
            <a:gdLst>
              <a:gd name="connsiteX0" fmla="*/ 3616084 w 3970185"/>
              <a:gd name="connsiteY0" fmla="*/ 0 h 708025"/>
              <a:gd name="connsiteX1" fmla="*/ 2838983 w 3970185"/>
              <a:gd name="connsiteY1" fmla="*/ 0 h 708025"/>
              <a:gd name="connsiteX2" fmla="*/ 2695422 w 3970185"/>
              <a:gd name="connsiteY2" fmla="*/ 0 h 708025"/>
              <a:gd name="connsiteX3" fmla="*/ 0 w 3970185"/>
              <a:gd name="connsiteY3" fmla="*/ 0 h 708025"/>
              <a:gd name="connsiteX4" fmla="*/ 0 w 3970185"/>
              <a:gd name="connsiteY4" fmla="*/ 708025 h 708025"/>
              <a:gd name="connsiteX5" fmla="*/ 2695422 w 3970185"/>
              <a:gd name="connsiteY5" fmla="*/ 708025 h 708025"/>
              <a:gd name="connsiteX6" fmla="*/ 2838983 w 3970185"/>
              <a:gd name="connsiteY6" fmla="*/ 708025 h 708025"/>
              <a:gd name="connsiteX7" fmla="*/ 3616084 w 3970185"/>
              <a:gd name="connsiteY7" fmla="*/ 708025 h 708025"/>
              <a:gd name="connsiteX8" fmla="*/ 3970185 w 3970185"/>
              <a:gd name="connsiteY8" fmla="*/ 354013 h 708025"/>
              <a:gd name="connsiteX9" fmla="*/ 3616084 w 3970185"/>
              <a:gd name="connsiteY9" fmla="*/ 0 h 70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0185" h="708025">
                <a:moveTo>
                  <a:pt x="3616084" y="0"/>
                </a:moveTo>
                <a:lnTo>
                  <a:pt x="2838983" y="0"/>
                </a:lnTo>
                <a:lnTo>
                  <a:pt x="2695422" y="0"/>
                </a:lnTo>
                <a:lnTo>
                  <a:pt x="0" y="0"/>
                </a:lnTo>
                <a:lnTo>
                  <a:pt x="0" y="708025"/>
                </a:lnTo>
                <a:lnTo>
                  <a:pt x="2695422" y="708025"/>
                </a:lnTo>
                <a:lnTo>
                  <a:pt x="2838983" y="708025"/>
                </a:lnTo>
                <a:lnTo>
                  <a:pt x="3616084" y="708025"/>
                </a:lnTo>
                <a:cubicBezTo>
                  <a:pt x="3811649" y="708025"/>
                  <a:pt x="3970185" y="549528"/>
                  <a:pt x="3970185" y="354013"/>
                </a:cubicBezTo>
                <a:cubicBezTo>
                  <a:pt x="3970185" y="158497"/>
                  <a:pt x="3811649" y="0"/>
                  <a:pt x="3616084" y="0"/>
                </a:cubicBezTo>
                <a:close/>
              </a:path>
            </a:pathLst>
          </a:custGeom>
          <a:solidFill>
            <a:srgbClr val="2462AD"/>
          </a:solidFill>
          <a:ln w="25400" cap="flat" cmpd="sng" algn="ctr">
            <a:noFill/>
            <a:prstDash val="solid"/>
          </a:ln>
          <a:effectLst>
            <a:outerShdw blurRad="76200" dist="25400" dir="2700000" algn="tl" rotWithShape="0">
              <a:prstClr val="black">
                <a:alpha val="15000"/>
              </a:prstClr>
            </a:outerShdw>
          </a:effectLst>
        </p:spPr>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题 型 特 征</a:t>
            </a:r>
            <a:endParaRPr kumimoji="0" lang="zh-CN" altLang="en-US" sz="3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0724" name="MH_Desc_1"/>
          <p:cNvSpPr/>
          <p:nvPr/>
        </p:nvSpPr>
        <p:spPr>
          <a:xfrm>
            <a:off x="1116013" y="1276350"/>
            <a:ext cx="7200900" cy="2663825"/>
          </a:xfrm>
          <a:prstGeom prst="roundRect">
            <a:avLst>
              <a:gd name="adj" fmla="val 6380"/>
            </a:avLst>
          </a:prstGeom>
          <a:noFill/>
          <a:ln w="9525">
            <a:noFill/>
          </a:ln>
        </p:spPr>
        <p:txBody>
          <a:bodyPr anchor="ctr"/>
          <a:p>
            <a:pPr lvl="0" indent="0" algn="just">
              <a:lnSpc>
                <a:spcPct val="150000"/>
              </a:lnSpc>
            </a:pPr>
            <a:r>
              <a:rPr lang="zh-CN" altLang="en-US" sz="2000" dirty="0">
                <a:latin typeface="微软雅黑" panose="020B0503020204020204" pitchFamily="34" charset="-122"/>
                <a:ea typeface="微软雅黑" panose="020B0503020204020204" pitchFamily="34" charset="-122"/>
              </a:rPr>
              <a:t>         开放式无领导小组讨论是指提供给考生讨论的题目是一个比较宽泛的开放性的问题。</a:t>
            </a:r>
            <a:r>
              <a:rPr lang="zh-CN" altLang="zh-CN" sz="2000" dirty="0">
                <a:latin typeface="微软雅黑" panose="020B0503020204020204" pitchFamily="34" charset="-122"/>
                <a:ea typeface="微软雅黑" panose="020B0503020204020204" pitchFamily="34" charset="-122"/>
              </a:rPr>
              <a:t>通常给应试者呈现一个开放性</a:t>
            </a:r>
            <a:r>
              <a:rPr lang="zh-CN" altLang="en-US" sz="2000" dirty="0">
                <a:latin typeface="微软雅黑" panose="020B0503020204020204" pitchFamily="34" charset="-122"/>
                <a:ea typeface="微软雅黑" panose="020B0503020204020204" pitchFamily="34" charset="-122"/>
              </a:rPr>
              <a:t>的讨论环境</a:t>
            </a:r>
            <a:r>
              <a:rPr lang="zh-CN" altLang="zh-CN" sz="2000" dirty="0">
                <a:latin typeface="微软雅黑" panose="020B0503020204020204" pitchFamily="34" charset="-122"/>
                <a:ea typeface="微软雅黑" panose="020B0503020204020204" pitchFamily="34" charset="-122"/>
              </a:rPr>
              <a:t>，要求小组成员就某个命题或话题发表个人观点，之后大家通过讨论得出统一的方案或解决办法。</a:t>
            </a:r>
            <a:r>
              <a:rPr lang="zh-CN" altLang="en-US" sz="2000" dirty="0">
                <a:latin typeface="微软雅黑" panose="020B0503020204020204" pitchFamily="34" charset="-122"/>
                <a:ea typeface="微软雅黑" panose="020B0503020204020204" pitchFamily="34" charset="-122"/>
              </a:rPr>
              <a:t>问题的</a:t>
            </a:r>
            <a:r>
              <a:rPr lang="zh-CN" altLang="en-US" sz="2000" dirty="0">
                <a:solidFill>
                  <a:srgbClr val="0070C0"/>
                </a:solidFill>
                <a:latin typeface="微软雅黑" panose="020B0503020204020204" pitchFamily="34" charset="-122"/>
                <a:ea typeface="微软雅黑" panose="020B0503020204020204" pitchFamily="34" charset="-122"/>
              </a:rPr>
              <a:t>表述非常简洁</a:t>
            </a:r>
            <a:r>
              <a:rPr lang="zh-CN" altLang="en-US" sz="2000" dirty="0">
                <a:latin typeface="微软雅黑" panose="020B0503020204020204" pitchFamily="34" charset="-122"/>
                <a:ea typeface="微软雅黑" panose="020B0503020204020204" pitchFamily="34" charset="-122"/>
              </a:rPr>
              <a:t>，对问题的</a:t>
            </a:r>
            <a:r>
              <a:rPr lang="zh-CN" altLang="en-US" sz="2000" dirty="0">
                <a:solidFill>
                  <a:srgbClr val="0070C0"/>
                </a:solidFill>
                <a:latin typeface="微软雅黑" panose="020B0503020204020204" pitchFamily="34" charset="-122"/>
                <a:ea typeface="微软雅黑" panose="020B0503020204020204" pitchFamily="34" charset="-122"/>
              </a:rPr>
              <a:t>限定条件较少</a:t>
            </a:r>
            <a:r>
              <a:rPr lang="zh-CN" altLang="en-US" sz="2000" dirty="0">
                <a:latin typeface="微软雅黑" panose="020B0503020204020204" pitchFamily="34" charset="-122"/>
                <a:ea typeface="微软雅黑" panose="020B0503020204020204" pitchFamily="34" charset="-122"/>
              </a:rPr>
              <a:t>。这类题目要求考生充分展开自己的思路，表达自己的见解。</a:t>
            </a:r>
            <a:endParaRPr lang="en-US" altLang="zh-CN" sz="2000" dirty="0">
              <a:latin typeface="微软雅黑" panose="020B0503020204020204" pitchFamily="34" charset="-122"/>
              <a:ea typeface="微软雅黑" panose="020B0503020204020204" pitchFamily="34" charset="-122"/>
            </a:endParaRPr>
          </a:p>
        </p:txBody>
      </p:sp>
      <p:sp>
        <p:nvSpPr>
          <p:cNvPr id="13" name="MH_Other_1"/>
          <p:cNvSpPr/>
          <p:nvPr/>
        </p:nvSpPr>
        <p:spPr>
          <a:xfrm>
            <a:off x="1042988" y="700088"/>
            <a:ext cx="709613" cy="458788"/>
          </a:xfrm>
          <a:prstGeom prst="triangle">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MH_Other_2"/>
          <p:cNvSpPr/>
          <p:nvPr/>
        </p:nvSpPr>
        <p:spPr>
          <a:xfrm>
            <a:off x="1397000" y="700088"/>
            <a:ext cx="709613" cy="458788"/>
          </a:xfrm>
          <a:prstGeom prst="triangle">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MH_Other_3"/>
          <p:cNvSpPr/>
          <p:nvPr/>
        </p:nvSpPr>
        <p:spPr>
          <a:xfrm flipV="1">
            <a:off x="7253288" y="4200525"/>
            <a:ext cx="709613" cy="458788"/>
          </a:xfrm>
          <a:prstGeom prst="triangle">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MH_Other_4"/>
          <p:cNvSpPr/>
          <p:nvPr/>
        </p:nvSpPr>
        <p:spPr>
          <a:xfrm flipV="1">
            <a:off x="7607300" y="4200525"/>
            <a:ext cx="709613" cy="458788"/>
          </a:xfrm>
          <a:prstGeom prst="triangle">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MH_Other_5"/>
          <p:cNvSpPr/>
          <p:nvPr/>
        </p:nvSpPr>
        <p:spPr>
          <a:xfrm>
            <a:off x="1042988" y="1131888"/>
            <a:ext cx="7200900" cy="460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MH_Other_5"/>
          <p:cNvSpPr/>
          <p:nvPr/>
        </p:nvSpPr>
        <p:spPr>
          <a:xfrm>
            <a:off x="1098550" y="4181475"/>
            <a:ext cx="7200900" cy="460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9" name="圆角矩形 11"/>
          <p:cNvSpPr/>
          <p:nvPr/>
        </p:nvSpPr>
        <p:spPr>
          <a:xfrm flipH="1">
            <a:off x="8643938" y="555625"/>
            <a:ext cx="465138" cy="85725"/>
          </a:xfrm>
          <a:custGeom>
            <a:avLst/>
            <a:gdLst/>
            <a:ahLst/>
            <a:cxnLst/>
            <a:rect l="l" t="t"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flip="none" rotWithShape="1">
            <a:gsLst>
              <a:gs pos="0">
                <a:srgbClr val="0187B7"/>
              </a:gs>
              <a:gs pos="100000">
                <a:srgbClr val="0187B7"/>
              </a:gs>
              <a:gs pos="89000">
                <a:srgbClr val="01A7E3"/>
              </a:gs>
              <a:gs pos="60000">
                <a:srgbClr val="A0E5FE"/>
              </a:gs>
            </a:gsLst>
            <a:lin ang="0" scaled="1"/>
            <a:tileRect/>
          </a:gradFill>
          <a:ln w="25400" cap="flat" cmpd="sng" algn="ctr">
            <a:noFill/>
            <a:prstDash val="solid"/>
          </a:ln>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135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32770" name="矩形 21"/>
          <p:cNvSpPr/>
          <p:nvPr/>
        </p:nvSpPr>
        <p:spPr>
          <a:xfrm>
            <a:off x="8902700" y="0"/>
            <a:ext cx="168275" cy="755650"/>
          </a:xfrm>
          <a:prstGeom prst="rect">
            <a:avLst/>
          </a:prstGeom>
          <a:gradFill rotWithShape="0">
            <a:gsLst>
              <a:gs pos="0">
                <a:srgbClr val="A7A7A7">
                  <a:alpha val="100000"/>
                </a:srgbClr>
              </a:gs>
              <a:gs pos="53999">
                <a:srgbClr val="DBDBDB">
                  <a:alpha val="100000"/>
                </a:srgbClr>
              </a:gs>
              <a:gs pos="100000">
                <a:srgbClr val="ABABAB">
                  <a:alpha val="100000"/>
                </a:srgbClr>
              </a:gs>
            </a:gsLst>
            <a:lin ang="0" scaled="1"/>
            <a:tileRect/>
          </a:gradFill>
          <a:ln w="9525">
            <a:noFill/>
          </a:ln>
        </p:spPr>
        <p:txBody>
          <a:bodyPr anchor="ctr"/>
          <a:p>
            <a:pPr lvl="0" indent="0" algn="just">
              <a:lnSpc>
                <a:spcPct val="120000"/>
              </a:lnSpc>
            </a:pPr>
            <a:endParaRPr lang="zh-CN" altLang="en-US" sz="1400" dirty="0">
              <a:solidFill>
                <a:schemeClr val="bg1"/>
              </a:solidFill>
              <a:latin typeface="幼圆" panose="02010509060101010101" pitchFamily="49" charset="-122"/>
              <a:ea typeface="幼圆" panose="02010509060101010101" pitchFamily="49" charset="-122"/>
            </a:endParaRPr>
          </a:p>
        </p:txBody>
      </p:sp>
      <p:sp>
        <p:nvSpPr>
          <p:cNvPr id="31" name="任意多边形 30"/>
          <p:cNvSpPr/>
          <p:nvPr/>
        </p:nvSpPr>
        <p:spPr>
          <a:xfrm flipH="1">
            <a:off x="4932363" y="50800"/>
            <a:ext cx="4176713" cy="561975"/>
          </a:xfrm>
          <a:custGeom>
            <a:avLst/>
            <a:gdLst>
              <a:gd name="connsiteX0" fmla="*/ 3616084 w 3970185"/>
              <a:gd name="connsiteY0" fmla="*/ 0 h 708025"/>
              <a:gd name="connsiteX1" fmla="*/ 2838983 w 3970185"/>
              <a:gd name="connsiteY1" fmla="*/ 0 h 708025"/>
              <a:gd name="connsiteX2" fmla="*/ 2695422 w 3970185"/>
              <a:gd name="connsiteY2" fmla="*/ 0 h 708025"/>
              <a:gd name="connsiteX3" fmla="*/ 0 w 3970185"/>
              <a:gd name="connsiteY3" fmla="*/ 0 h 708025"/>
              <a:gd name="connsiteX4" fmla="*/ 0 w 3970185"/>
              <a:gd name="connsiteY4" fmla="*/ 708025 h 708025"/>
              <a:gd name="connsiteX5" fmla="*/ 2695422 w 3970185"/>
              <a:gd name="connsiteY5" fmla="*/ 708025 h 708025"/>
              <a:gd name="connsiteX6" fmla="*/ 2838983 w 3970185"/>
              <a:gd name="connsiteY6" fmla="*/ 708025 h 708025"/>
              <a:gd name="connsiteX7" fmla="*/ 3616084 w 3970185"/>
              <a:gd name="connsiteY7" fmla="*/ 708025 h 708025"/>
              <a:gd name="connsiteX8" fmla="*/ 3970185 w 3970185"/>
              <a:gd name="connsiteY8" fmla="*/ 354013 h 708025"/>
              <a:gd name="connsiteX9" fmla="*/ 3616084 w 3970185"/>
              <a:gd name="connsiteY9" fmla="*/ 0 h 70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0185" h="708025">
                <a:moveTo>
                  <a:pt x="3616084" y="0"/>
                </a:moveTo>
                <a:lnTo>
                  <a:pt x="2838983" y="0"/>
                </a:lnTo>
                <a:lnTo>
                  <a:pt x="2695422" y="0"/>
                </a:lnTo>
                <a:lnTo>
                  <a:pt x="0" y="0"/>
                </a:lnTo>
                <a:lnTo>
                  <a:pt x="0" y="708025"/>
                </a:lnTo>
                <a:lnTo>
                  <a:pt x="2695422" y="708025"/>
                </a:lnTo>
                <a:lnTo>
                  <a:pt x="2838983" y="708025"/>
                </a:lnTo>
                <a:lnTo>
                  <a:pt x="3616084" y="708025"/>
                </a:lnTo>
                <a:cubicBezTo>
                  <a:pt x="3811649" y="708025"/>
                  <a:pt x="3970185" y="549528"/>
                  <a:pt x="3970185" y="354013"/>
                </a:cubicBezTo>
                <a:cubicBezTo>
                  <a:pt x="3970185" y="158497"/>
                  <a:pt x="3811649" y="0"/>
                  <a:pt x="3616084" y="0"/>
                </a:cubicBezTo>
                <a:close/>
              </a:path>
            </a:pathLst>
          </a:custGeom>
          <a:solidFill>
            <a:srgbClr val="2462AD"/>
          </a:solidFill>
          <a:ln w="25400" cap="flat" cmpd="sng" algn="ctr">
            <a:noFill/>
            <a:prstDash val="solid"/>
          </a:ln>
          <a:effectLst>
            <a:outerShdw blurRad="76200" dist="25400" dir="2700000" algn="tl" rotWithShape="0">
              <a:prstClr val="black">
                <a:alpha val="15000"/>
              </a:prstClr>
            </a:outerShdw>
          </a:effectLst>
        </p:spPr>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题 型 特 征</a:t>
            </a:r>
            <a:endParaRPr kumimoji="0" lang="zh-CN" altLang="en-US" sz="3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2772" name="MH_Desc_1"/>
          <p:cNvSpPr/>
          <p:nvPr/>
        </p:nvSpPr>
        <p:spPr>
          <a:xfrm>
            <a:off x="1116013" y="1276350"/>
            <a:ext cx="7200900" cy="2663825"/>
          </a:xfrm>
          <a:prstGeom prst="roundRect">
            <a:avLst>
              <a:gd name="adj" fmla="val 6380"/>
            </a:avLst>
          </a:prstGeom>
          <a:noFill/>
          <a:ln w="9525">
            <a:noFill/>
          </a:ln>
        </p:spPr>
        <p:txBody>
          <a:bodyPr anchor="ctr"/>
          <a:p>
            <a:pPr lvl="0" indent="0" algn="just">
              <a:lnSpc>
                <a:spcPct val="150000"/>
              </a:lnSpc>
            </a:pPr>
            <a:r>
              <a:rPr lang="en-US" altLang="zh-CN" sz="2000" dirty="0">
                <a:latin typeface="Calibri" panose="020F0502020204030204" pitchFamily="34" charset="0"/>
                <a:ea typeface="宋体" panose="02010600030101010101" pitchFamily="2" charset="-122"/>
              </a:rPr>
              <a:t>         </a:t>
            </a:r>
            <a:r>
              <a:rPr lang="zh-CN" altLang="zh-CN" sz="2000" dirty="0">
                <a:latin typeface="微软雅黑" panose="020B0503020204020204" pitchFamily="34" charset="-122"/>
                <a:ea typeface="微软雅黑" panose="020B0503020204020204" pitchFamily="34" charset="-122"/>
              </a:rPr>
              <a:t>开放式问题答案的范围可以很广，很宽。主要考察应试者</a:t>
            </a:r>
            <a:r>
              <a:rPr lang="zh-CN" altLang="zh-CN" sz="2000" dirty="0">
                <a:solidFill>
                  <a:srgbClr val="FF0000"/>
                </a:solidFill>
                <a:latin typeface="微软雅黑" panose="020B0503020204020204" pitchFamily="34" charset="-122"/>
                <a:ea typeface="微软雅黑" panose="020B0503020204020204" pitchFamily="34" charset="-122"/>
              </a:rPr>
              <a:t>思考问题时是否全面</a:t>
            </a:r>
            <a:r>
              <a:rPr lang="zh-CN" altLang="zh-CN" sz="2000" dirty="0">
                <a:latin typeface="微软雅黑" panose="020B0503020204020204" pitchFamily="34" charset="-122"/>
                <a:ea typeface="微软雅黑" panose="020B0503020204020204" pitchFamily="34" charset="-122"/>
              </a:rPr>
              <a:t>，</a:t>
            </a:r>
            <a:r>
              <a:rPr lang="zh-CN" altLang="zh-CN" sz="2000" dirty="0">
                <a:solidFill>
                  <a:srgbClr val="FF0000"/>
                </a:solidFill>
                <a:latin typeface="微软雅黑" panose="020B0503020204020204" pitchFamily="34" charset="-122"/>
                <a:ea typeface="微软雅黑" panose="020B0503020204020204" pitchFamily="34" charset="-122"/>
              </a:rPr>
              <a:t>是否有针对性</a:t>
            </a:r>
            <a:r>
              <a:rPr lang="zh-CN" altLang="zh-CN" sz="2000" dirty="0">
                <a:latin typeface="微软雅黑" panose="020B0503020204020204" pitchFamily="34" charset="-122"/>
                <a:ea typeface="微软雅黑" panose="020B0503020204020204" pitchFamily="34" charset="-122"/>
              </a:rPr>
              <a:t>，</a:t>
            </a:r>
            <a:r>
              <a:rPr lang="zh-CN" altLang="zh-CN" sz="2000" dirty="0">
                <a:solidFill>
                  <a:srgbClr val="FF0000"/>
                </a:solidFill>
                <a:latin typeface="微软雅黑" panose="020B0503020204020204" pitchFamily="34" charset="-122"/>
                <a:ea typeface="微软雅黑" panose="020B0503020204020204" pitchFamily="34" charset="-122"/>
              </a:rPr>
              <a:t>思路是否清晰</a:t>
            </a:r>
            <a:r>
              <a:rPr lang="zh-CN" altLang="zh-CN" sz="2000" dirty="0">
                <a:latin typeface="微软雅黑" panose="020B0503020204020204" pitchFamily="34" charset="-122"/>
                <a:ea typeface="微软雅黑" panose="020B0503020204020204" pitchFamily="34" charset="-122"/>
              </a:rPr>
              <a:t>，</a:t>
            </a:r>
            <a:r>
              <a:rPr lang="zh-CN" altLang="zh-CN" sz="2000" dirty="0">
                <a:solidFill>
                  <a:srgbClr val="FF0000"/>
                </a:solidFill>
                <a:latin typeface="微软雅黑" panose="020B0503020204020204" pitchFamily="34" charset="-122"/>
                <a:ea typeface="微软雅黑" panose="020B0503020204020204" pitchFamily="34" charset="-122"/>
              </a:rPr>
              <a:t>是否有新的观点和见解</a:t>
            </a:r>
            <a:r>
              <a:rPr lang="zh-CN" altLang="zh-CN" sz="2000" dirty="0">
                <a:latin typeface="微软雅黑" panose="020B0503020204020204" pitchFamily="34" charset="-122"/>
                <a:ea typeface="微软雅黑" panose="020B0503020204020204" pitchFamily="34" charset="-122"/>
              </a:rPr>
              <a:t>，开放式问题对于评价者来说，容易出题，但是不容易对应试者进行评价，因为</a:t>
            </a:r>
            <a:r>
              <a:rPr lang="zh-CN" altLang="zh-CN" sz="2000" dirty="0">
                <a:solidFill>
                  <a:srgbClr val="0070C0"/>
                </a:solidFill>
                <a:latin typeface="微软雅黑" panose="020B0503020204020204" pitchFamily="34" charset="-122"/>
                <a:ea typeface="微软雅黑" panose="020B0503020204020204" pitchFamily="34" charset="-122"/>
              </a:rPr>
              <a:t>此类问题不太容易引起应试者之间的争辩，所考察应试者的能力范围较为有限</a:t>
            </a:r>
            <a:r>
              <a:rPr lang="zh-CN" altLang="zh-CN" sz="2000" dirty="0">
                <a:latin typeface="微软雅黑" panose="020B0503020204020204" pitchFamily="34" charset="-122"/>
                <a:ea typeface="微软雅黑" panose="020B0503020204020204" pitchFamily="34" charset="-122"/>
              </a:rPr>
              <a:t>。</a:t>
            </a:r>
            <a:endParaRPr lang="zh-CN" altLang="zh-CN" sz="2000" dirty="0">
              <a:latin typeface="微软雅黑" panose="020B0503020204020204" pitchFamily="34" charset="-122"/>
              <a:ea typeface="微软雅黑" panose="020B0503020204020204" pitchFamily="34" charset="-122"/>
            </a:endParaRPr>
          </a:p>
        </p:txBody>
      </p:sp>
      <p:sp>
        <p:nvSpPr>
          <p:cNvPr id="13" name="MH_Other_1"/>
          <p:cNvSpPr/>
          <p:nvPr/>
        </p:nvSpPr>
        <p:spPr>
          <a:xfrm>
            <a:off x="1042988" y="700088"/>
            <a:ext cx="709613" cy="458788"/>
          </a:xfrm>
          <a:prstGeom prst="triangle">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MH_Other_2"/>
          <p:cNvSpPr/>
          <p:nvPr/>
        </p:nvSpPr>
        <p:spPr>
          <a:xfrm>
            <a:off x="1397000" y="700088"/>
            <a:ext cx="709613" cy="458788"/>
          </a:xfrm>
          <a:prstGeom prst="triangle">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MH_Other_3"/>
          <p:cNvSpPr/>
          <p:nvPr/>
        </p:nvSpPr>
        <p:spPr>
          <a:xfrm flipV="1">
            <a:off x="7253288" y="4200525"/>
            <a:ext cx="709613" cy="458788"/>
          </a:xfrm>
          <a:prstGeom prst="triangle">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MH_Other_4"/>
          <p:cNvSpPr/>
          <p:nvPr/>
        </p:nvSpPr>
        <p:spPr>
          <a:xfrm flipV="1">
            <a:off x="7607300" y="4200525"/>
            <a:ext cx="709613" cy="458788"/>
          </a:xfrm>
          <a:prstGeom prst="triangle">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MH_Other_5"/>
          <p:cNvSpPr/>
          <p:nvPr/>
        </p:nvSpPr>
        <p:spPr>
          <a:xfrm>
            <a:off x="1042988" y="1131888"/>
            <a:ext cx="7200900" cy="460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MH_Other_5"/>
          <p:cNvSpPr/>
          <p:nvPr/>
        </p:nvSpPr>
        <p:spPr>
          <a:xfrm>
            <a:off x="1098550" y="4181475"/>
            <a:ext cx="7200900" cy="460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 name="圆角矩形 11"/>
          <p:cNvSpPr/>
          <p:nvPr/>
        </p:nvSpPr>
        <p:spPr>
          <a:xfrm flipH="1">
            <a:off x="8643938" y="555625"/>
            <a:ext cx="465138" cy="85725"/>
          </a:xfrm>
          <a:custGeom>
            <a:avLst/>
            <a:gdLst/>
            <a:ahLst/>
            <a:cxnLst/>
            <a:rect l="l" t="t"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flip="none" rotWithShape="1">
            <a:gsLst>
              <a:gs pos="0">
                <a:srgbClr val="0187B7"/>
              </a:gs>
              <a:gs pos="100000">
                <a:srgbClr val="0187B7"/>
              </a:gs>
              <a:gs pos="89000">
                <a:srgbClr val="01A7E3"/>
              </a:gs>
              <a:gs pos="60000">
                <a:srgbClr val="A0E5FE"/>
              </a:gs>
            </a:gsLst>
            <a:lin ang="0" scaled="1"/>
            <a:tileRect/>
          </a:gradFill>
          <a:ln w="25400" cap="flat" cmpd="sng" algn="ctr">
            <a:noFill/>
            <a:prstDash val="solid"/>
          </a:ln>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135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7650" name="矩形 21"/>
          <p:cNvSpPr/>
          <p:nvPr/>
        </p:nvSpPr>
        <p:spPr>
          <a:xfrm>
            <a:off x="8902700" y="0"/>
            <a:ext cx="168275" cy="755650"/>
          </a:xfrm>
          <a:prstGeom prst="rect">
            <a:avLst/>
          </a:prstGeom>
          <a:gradFill rotWithShape="0">
            <a:gsLst>
              <a:gs pos="0">
                <a:srgbClr val="A7A7A7">
                  <a:alpha val="100000"/>
                </a:srgbClr>
              </a:gs>
              <a:gs pos="53999">
                <a:srgbClr val="DBDBDB">
                  <a:alpha val="100000"/>
                </a:srgbClr>
              </a:gs>
              <a:gs pos="100000">
                <a:srgbClr val="ABABAB">
                  <a:alpha val="100000"/>
                </a:srgbClr>
              </a:gs>
            </a:gsLst>
            <a:lin ang="0" scaled="1"/>
            <a:tileRect/>
          </a:gradFill>
          <a:ln w="9525">
            <a:noFill/>
          </a:ln>
        </p:spPr>
        <p:txBody>
          <a:bodyPr anchor="ctr"/>
          <a:p>
            <a:pPr lvl="0" indent="0" algn="just">
              <a:lnSpc>
                <a:spcPct val="120000"/>
              </a:lnSpc>
            </a:pPr>
            <a:endParaRPr lang="zh-CN" altLang="en-US" sz="1400" dirty="0">
              <a:solidFill>
                <a:schemeClr val="bg1"/>
              </a:solidFill>
              <a:latin typeface="幼圆" panose="02010509060101010101" pitchFamily="49" charset="-122"/>
              <a:ea typeface="幼圆" panose="02010509060101010101" pitchFamily="49" charset="-122"/>
            </a:endParaRPr>
          </a:p>
        </p:txBody>
      </p:sp>
      <p:sp>
        <p:nvSpPr>
          <p:cNvPr id="31" name="任意多边形 30"/>
          <p:cNvSpPr/>
          <p:nvPr/>
        </p:nvSpPr>
        <p:spPr>
          <a:xfrm flipH="1">
            <a:off x="4932363" y="50800"/>
            <a:ext cx="4176713" cy="561975"/>
          </a:xfrm>
          <a:custGeom>
            <a:avLst/>
            <a:gdLst>
              <a:gd name="connsiteX0" fmla="*/ 3616084 w 3970185"/>
              <a:gd name="connsiteY0" fmla="*/ 0 h 708025"/>
              <a:gd name="connsiteX1" fmla="*/ 2838983 w 3970185"/>
              <a:gd name="connsiteY1" fmla="*/ 0 h 708025"/>
              <a:gd name="connsiteX2" fmla="*/ 2695422 w 3970185"/>
              <a:gd name="connsiteY2" fmla="*/ 0 h 708025"/>
              <a:gd name="connsiteX3" fmla="*/ 0 w 3970185"/>
              <a:gd name="connsiteY3" fmla="*/ 0 h 708025"/>
              <a:gd name="connsiteX4" fmla="*/ 0 w 3970185"/>
              <a:gd name="connsiteY4" fmla="*/ 708025 h 708025"/>
              <a:gd name="connsiteX5" fmla="*/ 2695422 w 3970185"/>
              <a:gd name="connsiteY5" fmla="*/ 708025 h 708025"/>
              <a:gd name="connsiteX6" fmla="*/ 2838983 w 3970185"/>
              <a:gd name="connsiteY6" fmla="*/ 708025 h 708025"/>
              <a:gd name="connsiteX7" fmla="*/ 3616084 w 3970185"/>
              <a:gd name="connsiteY7" fmla="*/ 708025 h 708025"/>
              <a:gd name="connsiteX8" fmla="*/ 3970185 w 3970185"/>
              <a:gd name="connsiteY8" fmla="*/ 354013 h 708025"/>
              <a:gd name="connsiteX9" fmla="*/ 3616084 w 3970185"/>
              <a:gd name="connsiteY9" fmla="*/ 0 h 70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0185" h="708025">
                <a:moveTo>
                  <a:pt x="3616084" y="0"/>
                </a:moveTo>
                <a:lnTo>
                  <a:pt x="2838983" y="0"/>
                </a:lnTo>
                <a:lnTo>
                  <a:pt x="2695422" y="0"/>
                </a:lnTo>
                <a:lnTo>
                  <a:pt x="0" y="0"/>
                </a:lnTo>
                <a:lnTo>
                  <a:pt x="0" y="708025"/>
                </a:lnTo>
                <a:lnTo>
                  <a:pt x="2695422" y="708025"/>
                </a:lnTo>
                <a:lnTo>
                  <a:pt x="2838983" y="708025"/>
                </a:lnTo>
                <a:lnTo>
                  <a:pt x="3616084" y="708025"/>
                </a:lnTo>
                <a:cubicBezTo>
                  <a:pt x="3811649" y="708025"/>
                  <a:pt x="3970185" y="549528"/>
                  <a:pt x="3970185" y="354013"/>
                </a:cubicBezTo>
                <a:cubicBezTo>
                  <a:pt x="3970185" y="158497"/>
                  <a:pt x="3811649" y="0"/>
                  <a:pt x="3616084" y="0"/>
                </a:cubicBezTo>
                <a:close/>
              </a:path>
            </a:pathLst>
          </a:custGeom>
          <a:solidFill>
            <a:srgbClr val="2462AD"/>
          </a:solidFill>
          <a:ln w="25400" cap="flat" cmpd="sng" algn="ctr">
            <a:noFill/>
            <a:prstDash val="solid"/>
          </a:ln>
          <a:effectLst>
            <a:outerShdw blurRad="76200" dist="25400" dir="2700000" algn="tl" rotWithShape="0">
              <a:prstClr val="black">
                <a:alpha val="15000"/>
              </a:prstClr>
            </a:outerShdw>
          </a:effectLst>
        </p:spPr>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考查频率</a:t>
            </a:r>
            <a:endParaRPr kumimoji="0" lang="zh-CN" altLang="en-US" sz="3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0" name="表格 -1"/>
          <p:cNvGraphicFramePr/>
          <p:nvPr/>
        </p:nvGraphicFramePr>
        <p:xfrm>
          <a:off x="1292860" y="895985"/>
          <a:ext cx="6304915" cy="3914140"/>
        </p:xfrm>
        <a:graphic>
          <a:graphicData uri="http://schemas.openxmlformats.org/drawingml/2006/table">
            <a:tbl>
              <a:tblPr firstRow="1" bandRow="1">
                <a:tableStyleId>{5940675A-B579-460E-94D1-54222C63F5DA}</a:tableStyleId>
              </a:tblPr>
              <a:tblGrid>
                <a:gridCol w="2101215"/>
                <a:gridCol w="2102485"/>
                <a:gridCol w="2101215"/>
              </a:tblGrid>
              <a:tr h="652780">
                <a:tc>
                  <a:txBody>
                    <a:bodyPr/>
                    <a:p>
                      <a:pPr marL="0" indent="0" algn="ctr">
                        <a:buNone/>
                      </a:pPr>
                      <a:r>
                        <a:rPr lang="en-US" altLang="zh-CN"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2016</a:t>
                      </a:r>
                      <a:r>
                        <a:rPr lang="zh-CN" altLang="en-US"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endParaRPr>
                    </a:p>
                  </a:txBody>
                  <a:tcPr marL="0" marR="0" marT="63500" marB="6350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资源争夺</a:t>
                      </a:r>
                      <a:endParaRPr lang="zh-CN" altLang="en-US"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endParaRPr>
                    </a:p>
                  </a:txBody>
                  <a:tcPr marL="0" marR="0" marT="63500" marB="63500"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人物</a:t>
                      </a:r>
                      <a:endParaRPr lang="zh-CN" altLang="en-US"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endParaRPr>
                    </a:p>
                  </a:txBody>
                  <a:tcPr marL="0" marR="0" marT="63500" marB="63500"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52145">
                <a:tc>
                  <a:txBody>
                    <a:bodyPr/>
                    <a:p>
                      <a:pPr marL="0" indent="0" algn="ctr">
                        <a:buNone/>
                      </a:pPr>
                      <a:r>
                        <a:rPr lang="en-US" altLang="zh-CN"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2015</a:t>
                      </a:r>
                      <a:r>
                        <a:rPr lang="zh-CN" altLang="en-US"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endParaRPr>
                    </a:p>
                  </a:txBody>
                  <a:tcPr marL="0" marR="0" marT="63500" marB="6350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多项选择</a:t>
                      </a:r>
                      <a:endParaRPr lang="zh-CN" altLang="en-US"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endParaRPr>
                    </a:p>
                  </a:txBody>
                  <a:tcPr marL="0" marR="0" marT="63500" marB="63500"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创客发展</a:t>
                      </a:r>
                      <a:endParaRPr lang="zh-CN" altLang="en-US"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endParaRPr>
                    </a:p>
                  </a:txBody>
                  <a:tcPr marL="0" marR="0" marT="63500" marB="63500"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52780">
                <a:tc>
                  <a:txBody>
                    <a:bodyPr/>
                    <a:p>
                      <a:pPr marL="0" indent="0" algn="ctr">
                        <a:buNone/>
                      </a:pPr>
                      <a:r>
                        <a:rPr lang="en-US" altLang="zh-CN"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2014</a:t>
                      </a:r>
                      <a:r>
                        <a:rPr lang="zh-CN" altLang="en-US"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endParaRPr>
                    </a:p>
                  </a:txBody>
                  <a:tcPr marL="0" marR="0" marT="63500" marB="6350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多项选择</a:t>
                      </a:r>
                      <a:endParaRPr lang="zh-CN" altLang="en-US"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endParaRPr>
                    </a:p>
                  </a:txBody>
                  <a:tcPr marL="0" marR="0" marT="63500" marB="63500"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农村发展</a:t>
                      </a:r>
                      <a:endParaRPr lang="zh-CN" altLang="en-US"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endParaRPr>
                    </a:p>
                  </a:txBody>
                  <a:tcPr marL="0" marR="0" marT="63500" marB="63500"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51510">
                <a:tc>
                  <a:txBody>
                    <a:bodyPr/>
                    <a:p>
                      <a:pPr marL="0" indent="0" algn="ctr">
                        <a:buNone/>
                      </a:pPr>
                      <a:r>
                        <a:rPr lang="en-US" altLang="zh-CN" sz="2000" b="0" u="none">
                          <a:solidFill>
                            <a:srgbClr val="FF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2013</a:t>
                      </a:r>
                      <a:r>
                        <a:rPr lang="zh-CN" altLang="en-US" sz="2000" b="0" u="none">
                          <a:solidFill>
                            <a:srgbClr val="FF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0" u="none">
                        <a:solidFill>
                          <a:srgbClr val="FF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endParaRPr>
                    </a:p>
                  </a:txBody>
                  <a:tcPr marL="0" marR="0" marT="63500" marB="6350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2000" b="0" u="none">
                          <a:solidFill>
                            <a:srgbClr val="FF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开放式</a:t>
                      </a:r>
                      <a:endParaRPr lang="zh-CN" altLang="en-US" sz="2000" b="0" u="none">
                        <a:solidFill>
                          <a:srgbClr val="FF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endParaRPr>
                    </a:p>
                  </a:txBody>
                  <a:tcPr marL="0" marR="0" marT="63500" marB="63500"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2000" b="0" u="none">
                          <a:solidFill>
                            <a:srgbClr val="FF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社会戾气</a:t>
                      </a:r>
                      <a:endParaRPr lang="zh-CN" altLang="en-US" sz="2000" b="0" u="none">
                        <a:solidFill>
                          <a:srgbClr val="FF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endParaRPr>
                    </a:p>
                  </a:txBody>
                  <a:tcPr marL="0" marR="0" marT="63500" marB="63500"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52145">
                <a:tc>
                  <a:txBody>
                    <a:bodyPr/>
                    <a:p>
                      <a:pPr marL="0" indent="0" algn="ctr">
                        <a:buNone/>
                      </a:pPr>
                      <a:r>
                        <a:rPr lang="en-US" altLang="zh-CN"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2012</a:t>
                      </a:r>
                      <a:r>
                        <a:rPr lang="zh-CN" altLang="en-US"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endParaRPr>
                    </a:p>
                  </a:txBody>
                  <a:tcPr marL="0" marR="0" marT="63500" marB="6350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两难式</a:t>
                      </a:r>
                      <a:endParaRPr lang="zh-CN" altLang="en-US"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endParaRPr>
                    </a:p>
                  </a:txBody>
                  <a:tcPr marL="0" marR="0" marT="63500" marB="63500"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道德滑坡</a:t>
                      </a:r>
                      <a:endParaRPr lang="zh-CN" altLang="en-US" sz="2000" b="0" u="none">
                        <a:solidFill>
                          <a:srgbClr val="00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endParaRPr>
                    </a:p>
                  </a:txBody>
                  <a:tcPr marL="0" marR="0" marT="63500" marB="63500"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52780">
                <a:tc>
                  <a:txBody>
                    <a:bodyPr/>
                    <a:p>
                      <a:pPr marL="0" indent="0" algn="ctr">
                        <a:buNone/>
                      </a:pPr>
                      <a:r>
                        <a:rPr lang="en-US" altLang="zh-CN" sz="2000" b="0" u="none">
                          <a:solidFill>
                            <a:srgbClr val="FF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2011</a:t>
                      </a:r>
                      <a:r>
                        <a:rPr lang="zh-CN" altLang="en-US" sz="2000" b="0" u="none">
                          <a:solidFill>
                            <a:srgbClr val="FF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年</a:t>
                      </a:r>
                      <a:endParaRPr lang="zh-CN" altLang="en-US" sz="2000" b="0" u="none">
                        <a:solidFill>
                          <a:srgbClr val="FF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endParaRPr>
                    </a:p>
                  </a:txBody>
                  <a:tcPr marL="0" marR="0" marT="63500" marB="6350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2000" b="0" u="none">
                          <a:solidFill>
                            <a:srgbClr val="FF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开放式</a:t>
                      </a:r>
                      <a:endParaRPr lang="zh-CN" altLang="en-US" sz="2000" b="0" u="none">
                        <a:solidFill>
                          <a:srgbClr val="FF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endParaRPr>
                    </a:p>
                  </a:txBody>
                  <a:tcPr marL="0" marR="0" marT="63500" marB="63500"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2000" b="0" u="none">
                          <a:solidFill>
                            <a:srgbClr val="FF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贫困问题</a:t>
                      </a:r>
                      <a:endParaRPr lang="zh-CN" altLang="en-US" sz="2000" b="0" u="none">
                        <a:solidFill>
                          <a:srgbClr val="FF0000"/>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endParaRPr>
                    </a:p>
                  </a:txBody>
                  <a:tcPr marL="0" marR="0" marT="63500" marB="63500"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KSO_Shape"/>
          <p:cNvSpPr/>
          <p:nvPr/>
        </p:nvSpPr>
        <p:spPr bwMode="auto">
          <a:xfrm>
            <a:off x="4716463" y="627063"/>
            <a:ext cx="4392613" cy="4321175"/>
          </a:xfrm>
          <a:custGeom>
            <a:avLst/>
            <a:gdLst>
              <a:gd name="T0" fmla="*/ 1597279 w 2787650"/>
              <a:gd name="T1" fmla="*/ 1636046 h 2727325"/>
              <a:gd name="T2" fmla="*/ 1627294 w 2787650"/>
              <a:gd name="T3" fmla="*/ 2215059 h 2727325"/>
              <a:gd name="T4" fmla="*/ 1883633 w 2787650"/>
              <a:gd name="T5" fmla="*/ 2097942 h 2727325"/>
              <a:gd name="T6" fmla="*/ 2087561 w 2787650"/>
              <a:gd name="T7" fmla="*/ 1909413 h 2727325"/>
              <a:gd name="T8" fmla="*/ 2223831 w 2787650"/>
              <a:gd name="T9" fmla="*/ 1665024 h 2727325"/>
              <a:gd name="T10" fmla="*/ 529196 w 2787650"/>
              <a:gd name="T11" fmla="*/ 1544733 h 2727325"/>
              <a:gd name="T12" fmla="*/ 630842 w 2787650"/>
              <a:gd name="T13" fmla="*/ 1808483 h 2727325"/>
              <a:gd name="T14" fmla="*/ 807453 w 2787650"/>
              <a:gd name="T15" fmla="*/ 2023673 h 2727325"/>
              <a:gd name="T16" fmla="*/ 1042827 w 2787650"/>
              <a:gd name="T17" fmla="*/ 2173481 h 2727325"/>
              <a:gd name="T18" fmla="*/ 1292972 w 2787650"/>
              <a:gd name="T19" fmla="*/ 1687822 h 2727325"/>
              <a:gd name="T20" fmla="*/ 1095077 w 2787650"/>
              <a:gd name="T21" fmla="*/ 1525504 h 2727325"/>
              <a:gd name="T22" fmla="*/ 1297101 w 2787650"/>
              <a:gd name="T23" fmla="*/ 1184350 h 2727325"/>
              <a:gd name="T24" fmla="*/ 1199583 w 2787650"/>
              <a:gd name="T25" fmla="*/ 1302832 h 2727325"/>
              <a:gd name="T26" fmla="*/ 1214830 w 2787650"/>
              <a:gd name="T27" fmla="*/ 1460386 h 2727325"/>
              <a:gd name="T28" fmla="*/ 1333631 w 2787650"/>
              <a:gd name="T29" fmla="*/ 1557904 h 2727325"/>
              <a:gd name="T30" fmla="*/ 1491184 w 2787650"/>
              <a:gd name="T31" fmla="*/ 1542657 h 2727325"/>
              <a:gd name="T32" fmla="*/ 1588385 w 2787650"/>
              <a:gd name="T33" fmla="*/ 1424174 h 2727325"/>
              <a:gd name="T34" fmla="*/ 1572820 w 2787650"/>
              <a:gd name="T35" fmla="*/ 1266303 h 2727325"/>
              <a:gd name="T36" fmla="*/ 1454655 w 2787650"/>
              <a:gd name="T37" fmla="*/ 1168785 h 2727325"/>
              <a:gd name="T38" fmla="*/ 1570279 w 2787650"/>
              <a:gd name="T39" fmla="*/ 1073173 h 2727325"/>
              <a:gd name="T40" fmla="*/ 1723068 w 2787650"/>
              <a:gd name="T41" fmla="*/ 1278691 h 2727325"/>
              <a:gd name="T42" fmla="*/ 2197149 w 2787650"/>
              <a:gd name="T43" fmla="*/ 996602 h 2727325"/>
              <a:gd name="T44" fmla="*/ 2042138 w 2787650"/>
              <a:gd name="T45" fmla="*/ 764591 h 2727325"/>
              <a:gd name="T46" fmla="*/ 1823916 w 2787650"/>
              <a:gd name="T47" fmla="*/ 592566 h 2727325"/>
              <a:gd name="T48" fmla="*/ 1557095 w 2787650"/>
              <a:gd name="T49" fmla="*/ 496397 h 2727325"/>
              <a:gd name="T50" fmla="*/ 1042827 w 2787650"/>
              <a:gd name="T51" fmla="*/ 553527 h 2727325"/>
              <a:gd name="T52" fmla="*/ 807453 w 2787650"/>
              <a:gd name="T53" fmla="*/ 703652 h 2727325"/>
              <a:gd name="T54" fmla="*/ 630842 w 2787650"/>
              <a:gd name="T55" fmla="*/ 918842 h 2727325"/>
              <a:gd name="T56" fmla="*/ 529196 w 2787650"/>
              <a:gd name="T57" fmla="*/ 1182909 h 2727325"/>
              <a:gd name="T58" fmla="*/ 1153524 w 2787650"/>
              <a:gd name="T59" fmla="*/ 1123361 h 2727325"/>
              <a:gd name="T60" fmla="*/ 1107627 w 2787650"/>
              <a:gd name="T61" fmla="*/ 952 h 2727325"/>
              <a:gd name="T62" fmla="*/ 1311873 w 2787650"/>
              <a:gd name="T63" fmla="*/ 257403 h 2727325"/>
              <a:gd name="T64" fmla="*/ 1636823 w 2787650"/>
              <a:gd name="T65" fmla="*/ 28882 h 2727325"/>
              <a:gd name="T66" fmla="*/ 1947798 w 2787650"/>
              <a:gd name="T67" fmla="*/ 80617 h 2727325"/>
              <a:gd name="T68" fmla="*/ 1925880 w 2787650"/>
              <a:gd name="T69" fmla="*/ 390389 h 2727325"/>
              <a:gd name="T70" fmla="*/ 2357242 w 2787650"/>
              <a:gd name="T71" fmla="*/ 435775 h 2727325"/>
              <a:gd name="T72" fmla="*/ 2452853 w 2787650"/>
              <a:gd name="T73" fmla="*/ 451327 h 2727325"/>
              <a:gd name="T74" fmla="*/ 2580228 w 2787650"/>
              <a:gd name="T75" fmla="*/ 730630 h 2727325"/>
              <a:gd name="T76" fmla="*/ 2480805 w 2787650"/>
              <a:gd name="T77" fmla="*/ 1138158 h 2727325"/>
              <a:gd name="T78" fmla="*/ 2784474 w 2787650"/>
              <a:gd name="T79" fmla="*/ 1226709 h 2727325"/>
              <a:gd name="T80" fmla="*/ 2745403 w 2787650"/>
              <a:gd name="T81" fmla="*/ 1543146 h 2727325"/>
              <a:gd name="T82" fmla="*/ 2428712 w 2787650"/>
              <a:gd name="T83" fmla="*/ 1764684 h 2727325"/>
              <a:gd name="T84" fmla="*/ 2602781 w 2787650"/>
              <a:gd name="T85" fmla="*/ 2050334 h 2727325"/>
              <a:gd name="T86" fmla="*/ 2401712 w 2787650"/>
              <a:gd name="T87" fmla="*/ 2304245 h 2727325"/>
              <a:gd name="T88" fmla="*/ 2046585 w 2787650"/>
              <a:gd name="T89" fmla="*/ 2260446 h 2727325"/>
              <a:gd name="T90" fmla="*/ 1977656 w 2787650"/>
              <a:gd name="T91" fmla="*/ 2612113 h 2727325"/>
              <a:gd name="T92" fmla="*/ 1673670 w 2787650"/>
              <a:gd name="T93" fmla="*/ 2724786 h 2727325"/>
              <a:gd name="T94" fmla="*/ 1455448 w 2787650"/>
              <a:gd name="T95" fmla="*/ 2470875 h 2727325"/>
              <a:gd name="T96" fmla="*/ 1147015 w 2787650"/>
              <a:gd name="T97" fmla="*/ 2703521 h 2727325"/>
              <a:gd name="T98" fmla="*/ 834135 w 2787650"/>
              <a:gd name="T99" fmla="*/ 2642900 h 2727325"/>
              <a:gd name="T100" fmla="*/ 843982 w 2787650"/>
              <a:gd name="T101" fmla="*/ 2327097 h 2727325"/>
              <a:gd name="T102" fmla="*/ 424691 w 2787650"/>
              <a:gd name="T103" fmla="*/ 2295041 h 2727325"/>
              <a:gd name="T104" fmla="*/ 197575 w 2787650"/>
              <a:gd name="T105" fmla="*/ 2087786 h 2727325"/>
              <a:gd name="T106" fmla="*/ 213139 w 2787650"/>
              <a:gd name="T107" fmla="*/ 1992252 h 2727325"/>
              <a:gd name="T108" fmla="*/ 303033 w 2787650"/>
              <a:gd name="T109" fmla="*/ 1568855 h 2727325"/>
              <a:gd name="T110" fmla="*/ 1588 w 2787650"/>
              <a:gd name="T111" fmla="*/ 1493951 h 2727325"/>
              <a:gd name="T112" fmla="*/ 48282 w 2787650"/>
              <a:gd name="T113" fmla="*/ 1181640 h 2727325"/>
              <a:gd name="T114" fmla="*/ 366244 w 2787650"/>
              <a:gd name="T115" fmla="*/ 943598 h 2727325"/>
              <a:gd name="T116" fmla="*/ 185187 w 2787650"/>
              <a:gd name="T117" fmla="*/ 670326 h 2727325"/>
              <a:gd name="T118" fmla="*/ 392609 w 2787650"/>
              <a:gd name="T119" fmla="*/ 422762 h 2727325"/>
              <a:gd name="T120" fmla="*/ 757900 w 2787650"/>
              <a:gd name="T121" fmla="*/ 454501 h 2727325"/>
              <a:gd name="T122" fmla="*/ 812217 w 2787650"/>
              <a:gd name="T123" fmla="*/ 109499 h 2727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87650" h="2727325">
                <a:moveTo>
                  <a:pt x="1725430" y="1438200"/>
                </a:moveTo>
                <a:lnTo>
                  <a:pt x="1723068" y="1448633"/>
                </a:lnTo>
                <a:lnTo>
                  <a:pt x="1718621" y="1464515"/>
                </a:lnTo>
                <a:lnTo>
                  <a:pt x="1712903" y="1480398"/>
                </a:lnTo>
                <a:lnTo>
                  <a:pt x="1706868" y="1495963"/>
                </a:lnTo>
                <a:lnTo>
                  <a:pt x="1700197" y="1510892"/>
                </a:lnTo>
                <a:lnTo>
                  <a:pt x="1692574" y="1525504"/>
                </a:lnTo>
                <a:lnTo>
                  <a:pt x="1684632" y="1539480"/>
                </a:lnTo>
                <a:lnTo>
                  <a:pt x="1675738" y="1553457"/>
                </a:lnTo>
                <a:lnTo>
                  <a:pt x="1666209" y="1566798"/>
                </a:lnTo>
                <a:lnTo>
                  <a:pt x="1656044" y="1579504"/>
                </a:lnTo>
                <a:lnTo>
                  <a:pt x="1645562" y="1591892"/>
                </a:lnTo>
                <a:lnTo>
                  <a:pt x="1634126" y="1603963"/>
                </a:lnTo>
                <a:lnTo>
                  <a:pt x="1622691" y="1614763"/>
                </a:lnTo>
                <a:lnTo>
                  <a:pt x="1610303" y="1625881"/>
                </a:lnTo>
                <a:lnTo>
                  <a:pt x="1597279" y="1636046"/>
                </a:lnTo>
                <a:lnTo>
                  <a:pt x="1583938" y="1645257"/>
                </a:lnTo>
                <a:lnTo>
                  <a:pt x="1570279" y="1654152"/>
                </a:lnTo>
                <a:lnTo>
                  <a:pt x="1555985" y="1662410"/>
                </a:lnTo>
                <a:lnTo>
                  <a:pt x="1541373" y="1669716"/>
                </a:lnTo>
                <a:lnTo>
                  <a:pt x="1526126" y="1676705"/>
                </a:lnTo>
                <a:lnTo>
                  <a:pt x="1510879" y="1682740"/>
                </a:lnTo>
                <a:lnTo>
                  <a:pt x="1494996" y="1687822"/>
                </a:lnTo>
                <a:lnTo>
                  <a:pt x="1478796" y="1692905"/>
                </a:lnTo>
                <a:lnTo>
                  <a:pt x="1468641" y="1695248"/>
                </a:lnTo>
                <a:lnTo>
                  <a:pt x="1521201" y="2237276"/>
                </a:lnTo>
                <a:lnTo>
                  <a:pt x="1539306" y="2234102"/>
                </a:lnTo>
                <a:lnTo>
                  <a:pt x="1557095" y="2231246"/>
                </a:lnTo>
                <a:lnTo>
                  <a:pt x="1574883" y="2227437"/>
                </a:lnTo>
                <a:lnTo>
                  <a:pt x="1592671" y="2223629"/>
                </a:lnTo>
                <a:lnTo>
                  <a:pt x="1610141" y="2219502"/>
                </a:lnTo>
                <a:lnTo>
                  <a:pt x="1627294" y="2215059"/>
                </a:lnTo>
                <a:lnTo>
                  <a:pt x="1644765" y="2209981"/>
                </a:lnTo>
                <a:lnTo>
                  <a:pt x="1661600" y="2204903"/>
                </a:lnTo>
                <a:lnTo>
                  <a:pt x="1678435" y="2199190"/>
                </a:lnTo>
                <a:lnTo>
                  <a:pt x="1695588" y="2193159"/>
                </a:lnTo>
                <a:lnTo>
                  <a:pt x="1712105" y="2187129"/>
                </a:lnTo>
                <a:lnTo>
                  <a:pt x="1728623" y="2180464"/>
                </a:lnTo>
                <a:lnTo>
                  <a:pt x="1744823" y="2173481"/>
                </a:lnTo>
                <a:lnTo>
                  <a:pt x="1761022" y="2166498"/>
                </a:lnTo>
                <a:lnTo>
                  <a:pt x="1776905" y="2158881"/>
                </a:lnTo>
                <a:lnTo>
                  <a:pt x="1792469" y="2150946"/>
                </a:lnTo>
                <a:lnTo>
                  <a:pt x="1808352" y="2142694"/>
                </a:lnTo>
                <a:lnTo>
                  <a:pt x="1823916" y="2134442"/>
                </a:lnTo>
                <a:lnTo>
                  <a:pt x="1838845" y="2125873"/>
                </a:lnTo>
                <a:lnTo>
                  <a:pt x="1854092" y="2116668"/>
                </a:lnTo>
                <a:lnTo>
                  <a:pt x="1869022" y="2107464"/>
                </a:lnTo>
                <a:lnTo>
                  <a:pt x="1883633" y="2097942"/>
                </a:lnTo>
                <a:lnTo>
                  <a:pt x="1897927" y="2088103"/>
                </a:lnTo>
                <a:lnTo>
                  <a:pt x="1912221" y="2077947"/>
                </a:lnTo>
                <a:lnTo>
                  <a:pt x="1926198" y="2067473"/>
                </a:lnTo>
                <a:lnTo>
                  <a:pt x="1940174" y="2056999"/>
                </a:lnTo>
                <a:lnTo>
                  <a:pt x="1953833" y="2046208"/>
                </a:lnTo>
                <a:lnTo>
                  <a:pt x="1966856" y="2034782"/>
                </a:lnTo>
                <a:lnTo>
                  <a:pt x="1980197" y="2023673"/>
                </a:lnTo>
                <a:lnTo>
                  <a:pt x="1993221" y="2011613"/>
                </a:lnTo>
                <a:lnTo>
                  <a:pt x="2005609" y="1999869"/>
                </a:lnTo>
                <a:lnTo>
                  <a:pt x="2017997" y="1987491"/>
                </a:lnTo>
                <a:lnTo>
                  <a:pt x="2030385" y="1975113"/>
                </a:lnTo>
                <a:lnTo>
                  <a:pt x="2042138" y="1962735"/>
                </a:lnTo>
                <a:lnTo>
                  <a:pt x="2054209" y="1949404"/>
                </a:lnTo>
                <a:lnTo>
                  <a:pt x="2065644" y="1936391"/>
                </a:lnTo>
                <a:lnTo>
                  <a:pt x="2076761" y="1923061"/>
                </a:lnTo>
                <a:lnTo>
                  <a:pt x="2087561" y="1909413"/>
                </a:lnTo>
                <a:lnTo>
                  <a:pt x="2098361" y="1895765"/>
                </a:lnTo>
                <a:lnTo>
                  <a:pt x="2108843" y="1881800"/>
                </a:lnTo>
                <a:lnTo>
                  <a:pt x="2119008" y="1867518"/>
                </a:lnTo>
                <a:lnTo>
                  <a:pt x="2128855" y="1852918"/>
                </a:lnTo>
                <a:lnTo>
                  <a:pt x="2138067" y="1838635"/>
                </a:lnTo>
                <a:lnTo>
                  <a:pt x="2147596" y="1823401"/>
                </a:lnTo>
                <a:lnTo>
                  <a:pt x="2156490" y="1808483"/>
                </a:lnTo>
                <a:lnTo>
                  <a:pt x="2165384" y="1793249"/>
                </a:lnTo>
                <a:lnTo>
                  <a:pt x="2173643" y="1778014"/>
                </a:lnTo>
                <a:lnTo>
                  <a:pt x="2181902" y="1762145"/>
                </a:lnTo>
                <a:lnTo>
                  <a:pt x="2189843" y="1746275"/>
                </a:lnTo>
                <a:lnTo>
                  <a:pt x="2197149" y="1730406"/>
                </a:lnTo>
                <a:lnTo>
                  <a:pt x="2204454" y="1714219"/>
                </a:lnTo>
                <a:lnTo>
                  <a:pt x="2211125" y="1698032"/>
                </a:lnTo>
                <a:lnTo>
                  <a:pt x="2217478" y="1681528"/>
                </a:lnTo>
                <a:lnTo>
                  <a:pt x="2223831" y="1665024"/>
                </a:lnTo>
                <a:lnTo>
                  <a:pt x="2229866" y="1648202"/>
                </a:lnTo>
                <a:lnTo>
                  <a:pt x="2235584" y="1631380"/>
                </a:lnTo>
                <a:lnTo>
                  <a:pt x="2240666" y="1614241"/>
                </a:lnTo>
                <a:lnTo>
                  <a:pt x="2245748" y="1597102"/>
                </a:lnTo>
                <a:lnTo>
                  <a:pt x="2250195" y="1579646"/>
                </a:lnTo>
                <a:lnTo>
                  <a:pt x="2254325" y="1561872"/>
                </a:lnTo>
                <a:lnTo>
                  <a:pt x="2258136" y="1544733"/>
                </a:lnTo>
                <a:lnTo>
                  <a:pt x="2261630" y="1526642"/>
                </a:lnTo>
                <a:lnTo>
                  <a:pt x="2265125" y="1508868"/>
                </a:lnTo>
                <a:lnTo>
                  <a:pt x="2267666" y="1490777"/>
                </a:lnTo>
                <a:lnTo>
                  <a:pt x="1725430" y="1438200"/>
                </a:lnTo>
                <a:close/>
                <a:moveTo>
                  <a:pt x="1062655" y="1438185"/>
                </a:moveTo>
                <a:lnTo>
                  <a:pt x="519984" y="1490777"/>
                </a:lnTo>
                <a:lnTo>
                  <a:pt x="522843" y="1508868"/>
                </a:lnTo>
                <a:lnTo>
                  <a:pt x="526019" y="1526642"/>
                </a:lnTo>
                <a:lnTo>
                  <a:pt x="529196" y="1544733"/>
                </a:lnTo>
                <a:lnTo>
                  <a:pt x="533325" y="1561872"/>
                </a:lnTo>
                <a:lnTo>
                  <a:pt x="537455" y="1579646"/>
                </a:lnTo>
                <a:lnTo>
                  <a:pt x="541902" y="1597102"/>
                </a:lnTo>
                <a:lnTo>
                  <a:pt x="546984" y="1614241"/>
                </a:lnTo>
                <a:lnTo>
                  <a:pt x="552066" y="1631380"/>
                </a:lnTo>
                <a:lnTo>
                  <a:pt x="557784" y="1648202"/>
                </a:lnTo>
                <a:lnTo>
                  <a:pt x="563502" y="1665024"/>
                </a:lnTo>
                <a:lnTo>
                  <a:pt x="569854" y="1681528"/>
                </a:lnTo>
                <a:lnTo>
                  <a:pt x="576207" y="1698032"/>
                </a:lnTo>
                <a:lnTo>
                  <a:pt x="583195" y="1714219"/>
                </a:lnTo>
                <a:lnTo>
                  <a:pt x="590501" y="1730406"/>
                </a:lnTo>
                <a:lnTo>
                  <a:pt x="597807" y="1746275"/>
                </a:lnTo>
                <a:lnTo>
                  <a:pt x="605748" y="1762145"/>
                </a:lnTo>
                <a:lnTo>
                  <a:pt x="614007" y="1778014"/>
                </a:lnTo>
                <a:lnTo>
                  <a:pt x="622266" y="1793249"/>
                </a:lnTo>
                <a:lnTo>
                  <a:pt x="630842" y="1808483"/>
                </a:lnTo>
                <a:lnTo>
                  <a:pt x="640054" y="1823401"/>
                </a:lnTo>
                <a:lnTo>
                  <a:pt x="649266" y="1838635"/>
                </a:lnTo>
                <a:lnTo>
                  <a:pt x="658795" y="1852918"/>
                </a:lnTo>
                <a:lnTo>
                  <a:pt x="668642" y="1867518"/>
                </a:lnTo>
                <a:lnTo>
                  <a:pt x="678807" y="1881800"/>
                </a:lnTo>
                <a:lnTo>
                  <a:pt x="689289" y="1895765"/>
                </a:lnTo>
                <a:lnTo>
                  <a:pt x="699771" y="1909413"/>
                </a:lnTo>
                <a:lnTo>
                  <a:pt x="710571" y="1923061"/>
                </a:lnTo>
                <a:lnTo>
                  <a:pt x="722006" y="1936391"/>
                </a:lnTo>
                <a:lnTo>
                  <a:pt x="733441" y="1949404"/>
                </a:lnTo>
                <a:lnTo>
                  <a:pt x="745194" y="1962735"/>
                </a:lnTo>
                <a:lnTo>
                  <a:pt x="756947" y="1975113"/>
                </a:lnTo>
                <a:lnTo>
                  <a:pt x="769335" y="1987491"/>
                </a:lnTo>
                <a:lnTo>
                  <a:pt x="781723" y="1999869"/>
                </a:lnTo>
                <a:lnTo>
                  <a:pt x="794429" y="2011613"/>
                </a:lnTo>
                <a:lnTo>
                  <a:pt x="807453" y="2023673"/>
                </a:lnTo>
                <a:lnTo>
                  <a:pt x="820476" y="2034782"/>
                </a:lnTo>
                <a:lnTo>
                  <a:pt x="833817" y="2046208"/>
                </a:lnTo>
                <a:lnTo>
                  <a:pt x="847476" y="2056999"/>
                </a:lnTo>
                <a:lnTo>
                  <a:pt x="861135" y="2067473"/>
                </a:lnTo>
                <a:lnTo>
                  <a:pt x="875111" y="2077947"/>
                </a:lnTo>
                <a:lnTo>
                  <a:pt x="889405" y="2088103"/>
                </a:lnTo>
                <a:lnTo>
                  <a:pt x="903699" y="2097942"/>
                </a:lnTo>
                <a:lnTo>
                  <a:pt x="918628" y="2107464"/>
                </a:lnTo>
                <a:lnTo>
                  <a:pt x="933558" y="2116668"/>
                </a:lnTo>
                <a:lnTo>
                  <a:pt x="948487" y="2125873"/>
                </a:lnTo>
                <a:lnTo>
                  <a:pt x="963734" y="2134442"/>
                </a:lnTo>
                <a:lnTo>
                  <a:pt x="978981" y="2142694"/>
                </a:lnTo>
                <a:lnTo>
                  <a:pt x="994863" y="2150946"/>
                </a:lnTo>
                <a:lnTo>
                  <a:pt x="1010745" y="2158881"/>
                </a:lnTo>
                <a:lnTo>
                  <a:pt x="1026627" y="2166498"/>
                </a:lnTo>
                <a:lnTo>
                  <a:pt x="1042827" y="2173481"/>
                </a:lnTo>
                <a:lnTo>
                  <a:pt x="1059028" y="2180464"/>
                </a:lnTo>
                <a:lnTo>
                  <a:pt x="1075545" y="2187129"/>
                </a:lnTo>
                <a:lnTo>
                  <a:pt x="1092063" y="2193159"/>
                </a:lnTo>
                <a:lnTo>
                  <a:pt x="1108898" y="2199190"/>
                </a:lnTo>
                <a:lnTo>
                  <a:pt x="1126051" y="2204903"/>
                </a:lnTo>
                <a:lnTo>
                  <a:pt x="1142886" y="2209981"/>
                </a:lnTo>
                <a:lnTo>
                  <a:pt x="1160039" y="2215059"/>
                </a:lnTo>
                <a:lnTo>
                  <a:pt x="1177509" y="2219502"/>
                </a:lnTo>
                <a:lnTo>
                  <a:pt x="1195297" y="2223629"/>
                </a:lnTo>
                <a:lnTo>
                  <a:pt x="1212768" y="2227437"/>
                </a:lnTo>
                <a:lnTo>
                  <a:pt x="1230556" y="2231246"/>
                </a:lnTo>
                <a:lnTo>
                  <a:pt x="1248662" y="2234102"/>
                </a:lnTo>
                <a:lnTo>
                  <a:pt x="1266450" y="2237276"/>
                </a:lnTo>
                <a:lnTo>
                  <a:pt x="1319017" y="1695177"/>
                </a:lnTo>
                <a:lnTo>
                  <a:pt x="1309172" y="1692905"/>
                </a:lnTo>
                <a:lnTo>
                  <a:pt x="1292972" y="1687822"/>
                </a:lnTo>
                <a:lnTo>
                  <a:pt x="1277089" y="1682740"/>
                </a:lnTo>
                <a:lnTo>
                  <a:pt x="1261525" y="1676705"/>
                </a:lnTo>
                <a:lnTo>
                  <a:pt x="1246595" y="1669716"/>
                </a:lnTo>
                <a:lnTo>
                  <a:pt x="1232301" y="1662410"/>
                </a:lnTo>
                <a:lnTo>
                  <a:pt x="1218007" y="1654152"/>
                </a:lnTo>
                <a:lnTo>
                  <a:pt x="1204030" y="1645257"/>
                </a:lnTo>
                <a:lnTo>
                  <a:pt x="1190689" y="1636046"/>
                </a:lnTo>
                <a:lnTo>
                  <a:pt x="1177983" y="1625881"/>
                </a:lnTo>
                <a:lnTo>
                  <a:pt x="1165595" y="1615398"/>
                </a:lnTo>
                <a:lnTo>
                  <a:pt x="1153842" y="1603963"/>
                </a:lnTo>
                <a:lnTo>
                  <a:pt x="1142724" y="1591892"/>
                </a:lnTo>
                <a:lnTo>
                  <a:pt x="1131606" y="1579822"/>
                </a:lnTo>
                <a:lnTo>
                  <a:pt x="1122077" y="1567116"/>
                </a:lnTo>
                <a:lnTo>
                  <a:pt x="1112230" y="1553457"/>
                </a:lnTo>
                <a:lnTo>
                  <a:pt x="1103336" y="1540116"/>
                </a:lnTo>
                <a:lnTo>
                  <a:pt x="1095077" y="1525504"/>
                </a:lnTo>
                <a:lnTo>
                  <a:pt x="1087771" y="1510892"/>
                </a:lnTo>
                <a:lnTo>
                  <a:pt x="1080783" y="1495963"/>
                </a:lnTo>
                <a:lnTo>
                  <a:pt x="1074747" y="1480398"/>
                </a:lnTo>
                <a:lnTo>
                  <a:pt x="1069665" y="1464515"/>
                </a:lnTo>
                <a:lnTo>
                  <a:pt x="1065218" y="1448633"/>
                </a:lnTo>
                <a:lnTo>
                  <a:pt x="1062655" y="1438185"/>
                </a:lnTo>
                <a:close/>
                <a:moveTo>
                  <a:pt x="1383502" y="1159891"/>
                </a:moveTo>
                <a:lnTo>
                  <a:pt x="1373019" y="1160844"/>
                </a:lnTo>
                <a:lnTo>
                  <a:pt x="1362855" y="1162114"/>
                </a:lnTo>
                <a:lnTo>
                  <a:pt x="1353007" y="1164020"/>
                </a:lnTo>
                <a:lnTo>
                  <a:pt x="1342843" y="1166244"/>
                </a:lnTo>
                <a:lnTo>
                  <a:pt x="1333631" y="1168785"/>
                </a:lnTo>
                <a:lnTo>
                  <a:pt x="1324101" y="1172279"/>
                </a:lnTo>
                <a:lnTo>
                  <a:pt x="1314572" y="1175455"/>
                </a:lnTo>
                <a:lnTo>
                  <a:pt x="1305678" y="1179585"/>
                </a:lnTo>
                <a:lnTo>
                  <a:pt x="1297101" y="1184350"/>
                </a:lnTo>
                <a:lnTo>
                  <a:pt x="1288207" y="1189114"/>
                </a:lnTo>
                <a:lnTo>
                  <a:pt x="1279948" y="1194514"/>
                </a:lnTo>
                <a:lnTo>
                  <a:pt x="1272007" y="1199914"/>
                </a:lnTo>
                <a:lnTo>
                  <a:pt x="1264384" y="1206585"/>
                </a:lnTo>
                <a:lnTo>
                  <a:pt x="1257078" y="1212938"/>
                </a:lnTo>
                <a:lnTo>
                  <a:pt x="1249772" y="1219609"/>
                </a:lnTo>
                <a:lnTo>
                  <a:pt x="1243101" y="1226279"/>
                </a:lnTo>
                <a:lnTo>
                  <a:pt x="1236748" y="1233903"/>
                </a:lnTo>
                <a:lnTo>
                  <a:pt x="1230713" y="1241526"/>
                </a:lnTo>
                <a:lnTo>
                  <a:pt x="1224995" y="1249785"/>
                </a:lnTo>
                <a:lnTo>
                  <a:pt x="1219913" y="1258044"/>
                </a:lnTo>
                <a:lnTo>
                  <a:pt x="1214830" y="1266303"/>
                </a:lnTo>
                <a:lnTo>
                  <a:pt x="1210383" y="1275197"/>
                </a:lnTo>
                <a:lnTo>
                  <a:pt x="1206254" y="1284409"/>
                </a:lnTo>
                <a:lnTo>
                  <a:pt x="1202442" y="1293303"/>
                </a:lnTo>
                <a:lnTo>
                  <a:pt x="1199583" y="1302832"/>
                </a:lnTo>
                <a:lnTo>
                  <a:pt x="1196407" y="1312680"/>
                </a:lnTo>
                <a:lnTo>
                  <a:pt x="1194183" y="1322527"/>
                </a:lnTo>
                <a:lnTo>
                  <a:pt x="1192595" y="1332691"/>
                </a:lnTo>
                <a:lnTo>
                  <a:pt x="1191324" y="1342856"/>
                </a:lnTo>
                <a:lnTo>
                  <a:pt x="1190371" y="1353339"/>
                </a:lnTo>
                <a:lnTo>
                  <a:pt x="1190054" y="1363503"/>
                </a:lnTo>
                <a:lnTo>
                  <a:pt x="1190371" y="1373986"/>
                </a:lnTo>
                <a:lnTo>
                  <a:pt x="1191324" y="1384468"/>
                </a:lnTo>
                <a:lnTo>
                  <a:pt x="1192595" y="1394633"/>
                </a:lnTo>
                <a:lnTo>
                  <a:pt x="1194183" y="1404798"/>
                </a:lnTo>
                <a:lnTo>
                  <a:pt x="1196407" y="1414645"/>
                </a:lnTo>
                <a:lnTo>
                  <a:pt x="1199583" y="1424174"/>
                </a:lnTo>
                <a:lnTo>
                  <a:pt x="1202442" y="1433704"/>
                </a:lnTo>
                <a:lnTo>
                  <a:pt x="1206254" y="1442915"/>
                </a:lnTo>
                <a:lnTo>
                  <a:pt x="1210383" y="1451810"/>
                </a:lnTo>
                <a:lnTo>
                  <a:pt x="1214830" y="1460386"/>
                </a:lnTo>
                <a:lnTo>
                  <a:pt x="1219913" y="1469280"/>
                </a:lnTo>
                <a:lnTo>
                  <a:pt x="1224995" y="1477539"/>
                </a:lnTo>
                <a:lnTo>
                  <a:pt x="1230713" y="1485480"/>
                </a:lnTo>
                <a:lnTo>
                  <a:pt x="1236748" y="1493421"/>
                </a:lnTo>
                <a:lnTo>
                  <a:pt x="1243101" y="1500410"/>
                </a:lnTo>
                <a:lnTo>
                  <a:pt x="1249772" y="1507716"/>
                </a:lnTo>
                <a:lnTo>
                  <a:pt x="1257078" y="1514386"/>
                </a:lnTo>
                <a:lnTo>
                  <a:pt x="1264384" y="1520739"/>
                </a:lnTo>
                <a:lnTo>
                  <a:pt x="1272007" y="1526775"/>
                </a:lnTo>
                <a:lnTo>
                  <a:pt x="1279948" y="1532492"/>
                </a:lnTo>
                <a:lnTo>
                  <a:pt x="1288207" y="1537575"/>
                </a:lnTo>
                <a:lnTo>
                  <a:pt x="1297101" y="1542657"/>
                </a:lnTo>
                <a:lnTo>
                  <a:pt x="1305678" y="1547104"/>
                </a:lnTo>
                <a:lnTo>
                  <a:pt x="1314572" y="1551233"/>
                </a:lnTo>
                <a:lnTo>
                  <a:pt x="1323784" y="1555045"/>
                </a:lnTo>
                <a:lnTo>
                  <a:pt x="1333631" y="1557904"/>
                </a:lnTo>
                <a:lnTo>
                  <a:pt x="1342843" y="1561081"/>
                </a:lnTo>
                <a:lnTo>
                  <a:pt x="1352690" y="1563304"/>
                </a:lnTo>
                <a:lnTo>
                  <a:pt x="1362855" y="1564892"/>
                </a:lnTo>
                <a:lnTo>
                  <a:pt x="1373019" y="1566163"/>
                </a:lnTo>
                <a:lnTo>
                  <a:pt x="1383502" y="1567116"/>
                </a:lnTo>
                <a:lnTo>
                  <a:pt x="1393984" y="1567434"/>
                </a:lnTo>
                <a:lnTo>
                  <a:pt x="1404149" y="1567116"/>
                </a:lnTo>
                <a:lnTo>
                  <a:pt x="1414949" y="1566163"/>
                </a:lnTo>
                <a:lnTo>
                  <a:pt x="1425114" y="1564892"/>
                </a:lnTo>
                <a:lnTo>
                  <a:pt x="1435278" y="1563304"/>
                </a:lnTo>
                <a:lnTo>
                  <a:pt x="1444808" y="1561081"/>
                </a:lnTo>
                <a:lnTo>
                  <a:pt x="1454655" y="1557904"/>
                </a:lnTo>
                <a:lnTo>
                  <a:pt x="1464184" y="1555045"/>
                </a:lnTo>
                <a:lnTo>
                  <a:pt x="1473079" y="1551233"/>
                </a:lnTo>
                <a:lnTo>
                  <a:pt x="1482290" y="1547104"/>
                </a:lnTo>
                <a:lnTo>
                  <a:pt x="1491184" y="1542657"/>
                </a:lnTo>
                <a:lnTo>
                  <a:pt x="1499443" y="1537575"/>
                </a:lnTo>
                <a:lnTo>
                  <a:pt x="1507702" y="1532492"/>
                </a:lnTo>
                <a:lnTo>
                  <a:pt x="1515643" y="1526775"/>
                </a:lnTo>
                <a:lnTo>
                  <a:pt x="1523585" y="1520739"/>
                </a:lnTo>
                <a:lnTo>
                  <a:pt x="1531208" y="1514386"/>
                </a:lnTo>
                <a:lnTo>
                  <a:pt x="1537879" y="1507716"/>
                </a:lnTo>
                <a:lnTo>
                  <a:pt x="1544549" y="1500410"/>
                </a:lnTo>
                <a:lnTo>
                  <a:pt x="1551220" y="1493421"/>
                </a:lnTo>
                <a:lnTo>
                  <a:pt x="1557255" y="1485480"/>
                </a:lnTo>
                <a:lnTo>
                  <a:pt x="1562655" y="1477539"/>
                </a:lnTo>
                <a:lnTo>
                  <a:pt x="1568055" y="1469280"/>
                </a:lnTo>
                <a:lnTo>
                  <a:pt x="1572820" y="1460386"/>
                </a:lnTo>
                <a:lnTo>
                  <a:pt x="1577585" y="1451810"/>
                </a:lnTo>
                <a:lnTo>
                  <a:pt x="1581714" y="1442915"/>
                </a:lnTo>
                <a:lnTo>
                  <a:pt x="1585208" y="1433704"/>
                </a:lnTo>
                <a:lnTo>
                  <a:pt x="1588385" y="1424174"/>
                </a:lnTo>
                <a:lnTo>
                  <a:pt x="1591244" y="1414645"/>
                </a:lnTo>
                <a:lnTo>
                  <a:pt x="1593467" y="1404798"/>
                </a:lnTo>
                <a:lnTo>
                  <a:pt x="1595373" y="1394633"/>
                </a:lnTo>
                <a:lnTo>
                  <a:pt x="1596644" y="1384468"/>
                </a:lnTo>
                <a:lnTo>
                  <a:pt x="1597279" y="1373986"/>
                </a:lnTo>
                <a:lnTo>
                  <a:pt x="1597597" y="1363503"/>
                </a:lnTo>
                <a:lnTo>
                  <a:pt x="1597279" y="1353339"/>
                </a:lnTo>
                <a:lnTo>
                  <a:pt x="1596644" y="1342856"/>
                </a:lnTo>
                <a:lnTo>
                  <a:pt x="1595373" y="1332691"/>
                </a:lnTo>
                <a:lnTo>
                  <a:pt x="1593467" y="1322527"/>
                </a:lnTo>
                <a:lnTo>
                  <a:pt x="1591244" y="1312680"/>
                </a:lnTo>
                <a:lnTo>
                  <a:pt x="1588385" y="1302832"/>
                </a:lnTo>
                <a:lnTo>
                  <a:pt x="1585208" y="1293303"/>
                </a:lnTo>
                <a:lnTo>
                  <a:pt x="1581714" y="1284409"/>
                </a:lnTo>
                <a:lnTo>
                  <a:pt x="1577585" y="1275197"/>
                </a:lnTo>
                <a:lnTo>
                  <a:pt x="1572820" y="1266303"/>
                </a:lnTo>
                <a:lnTo>
                  <a:pt x="1568055" y="1258044"/>
                </a:lnTo>
                <a:lnTo>
                  <a:pt x="1562655" y="1249785"/>
                </a:lnTo>
                <a:lnTo>
                  <a:pt x="1557255" y="1241526"/>
                </a:lnTo>
                <a:lnTo>
                  <a:pt x="1551220" y="1233903"/>
                </a:lnTo>
                <a:lnTo>
                  <a:pt x="1544549" y="1226279"/>
                </a:lnTo>
                <a:lnTo>
                  <a:pt x="1537879" y="1219609"/>
                </a:lnTo>
                <a:lnTo>
                  <a:pt x="1531208" y="1212938"/>
                </a:lnTo>
                <a:lnTo>
                  <a:pt x="1523585" y="1206585"/>
                </a:lnTo>
                <a:lnTo>
                  <a:pt x="1515643" y="1199914"/>
                </a:lnTo>
                <a:lnTo>
                  <a:pt x="1507702" y="1194514"/>
                </a:lnTo>
                <a:lnTo>
                  <a:pt x="1499443" y="1189114"/>
                </a:lnTo>
                <a:lnTo>
                  <a:pt x="1491184" y="1184350"/>
                </a:lnTo>
                <a:lnTo>
                  <a:pt x="1482290" y="1179585"/>
                </a:lnTo>
                <a:lnTo>
                  <a:pt x="1473079" y="1175455"/>
                </a:lnTo>
                <a:lnTo>
                  <a:pt x="1464184" y="1172279"/>
                </a:lnTo>
                <a:lnTo>
                  <a:pt x="1454655" y="1168785"/>
                </a:lnTo>
                <a:lnTo>
                  <a:pt x="1444808" y="1166244"/>
                </a:lnTo>
                <a:lnTo>
                  <a:pt x="1435278" y="1164020"/>
                </a:lnTo>
                <a:lnTo>
                  <a:pt x="1425114" y="1162114"/>
                </a:lnTo>
                <a:lnTo>
                  <a:pt x="1414949" y="1160844"/>
                </a:lnTo>
                <a:lnTo>
                  <a:pt x="1404149" y="1159891"/>
                </a:lnTo>
                <a:lnTo>
                  <a:pt x="1393984" y="1159891"/>
                </a:lnTo>
                <a:lnTo>
                  <a:pt x="1383502" y="1159891"/>
                </a:lnTo>
                <a:close/>
                <a:moveTo>
                  <a:pt x="1521201" y="490366"/>
                </a:moveTo>
                <a:lnTo>
                  <a:pt x="1468588" y="1032381"/>
                </a:lnTo>
                <a:lnTo>
                  <a:pt x="1478796" y="1034737"/>
                </a:lnTo>
                <a:lnTo>
                  <a:pt x="1494996" y="1039184"/>
                </a:lnTo>
                <a:lnTo>
                  <a:pt x="1510879" y="1044584"/>
                </a:lnTo>
                <a:lnTo>
                  <a:pt x="1526126" y="1050620"/>
                </a:lnTo>
                <a:lnTo>
                  <a:pt x="1541373" y="1057290"/>
                </a:lnTo>
                <a:lnTo>
                  <a:pt x="1555985" y="1064914"/>
                </a:lnTo>
                <a:lnTo>
                  <a:pt x="1570279" y="1073173"/>
                </a:lnTo>
                <a:lnTo>
                  <a:pt x="1583938" y="1081749"/>
                </a:lnTo>
                <a:lnTo>
                  <a:pt x="1597279" y="1091596"/>
                </a:lnTo>
                <a:lnTo>
                  <a:pt x="1610303" y="1101443"/>
                </a:lnTo>
                <a:lnTo>
                  <a:pt x="1622691" y="1112243"/>
                </a:lnTo>
                <a:lnTo>
                  <a:pt x="1634126" y="1123679"/>
                </a:lnTo>
                <a:lnTo>
                  <a:pt x="1645562" y="1135432"/>
                </a:lnTo>
                <a:lnTo>
                  <a:pt x="1656044" y="1147820"/>
                </a:lnTo>
                <a:lnTo>
                  <a:pt x="1666209" y="1160526"/>
                </a:lnTo>
                <a:lnTo>
                  <a:pt x="1675738" y="1173549"/>
                </a:lnTo>
                <a:lnTo>
                  <a:pt x="1684632" y="1187526"/>
                </a:lnTo>
                <a:lnTo>
                  <a:pt x="1692574" y="1201503"/>
                </a:lnTo>
                <a:lnTo>
                  <a:pt x="1700197" y="1216114"/>
                </a:lnTo>
                <a:lnTo>
                  <a:pt x="1706868" y="1231361"/>
                </a:lnTo>
                <a:lnTo>
                  <a:pt x="1712903" y="1246609"/>
                </a:lnTo>
                <a:lnTo>
                  <a:pt x="1718621" y="1262491"/>
                </a:lnTo>
                <a:lnTo>
                  <a:pt x="1723068" y="1278691"/>
                </a:lnTo>
                <a:lnTo>
                  <a:pt x="1725403" y="1288811"/>
                </a:lnTo>
                <a:lnTo>
                  <a:pt x="2267666" y="1236231"/>
                </a:lnTo>
                <a:lnTo>
                  <a:pt x="2265125" y="1218140"/>
                </a:lnTo>
                <a:lnTo>
                  <a:pt x="2261630" y="1200683"/>
                </a:lnTo>
                <a:lnTo>
                  <a:pt x="2258136" y="1182909"/>
                </a:lnTo>
                <a:lnTo>
                  <a:pt x="2254325" y="1165136"/>
                </a:lnTo>
                <a:lnTo>
                  <a:pt x="2250195" y="1147362"/>
                </a:lnTo>
                <a:lnTo>
                  <a:pt x="2245748" y="1130223"/>
                </a:lnTo>
                <a:lnTo>
                  <a:pt x="2240666" y="1112766"/>
                </a:lnTo>
                <a:lnTo>
                  <a:pt x="2235584" y="1095945"/>
                </a:lnTo>
                <a:lnTo>
                  <a:pt x="2229866" y="1079123"/>
                </a:lnTo>
                <a:lnTo>
                  <a:pt x="2223831" y="1061984"/>
                </a:lnTo>
                <a:lnTo>
                  <a:pt x="2217478" y="1045480"/>
                </a:lnTo>
                <a:lnTo>
                  <a:pt x="2211125" y="1028976"/>
                </a:lnTo>
                <a:lnTo>
                  <a:pt x="2204454" y="1012789"/>
                </a:lnTo>
                <a:lnTo>
                  <a:pt x="2197149" y="996602"/>
                </a:lnTo>
                <a:lnTo>
                  <a:pt x="2189843" y="980732"/>
                </a:lnTo>
                <a:lnTo>
                  <a:pt x="2181902" y="965180"/>
                </a:lnTo>
                <a:lnTo>
                  <a:pt x="2173643" y="949311"/>
                </a:lnTo>
                <a:lnTo>
                  <a:pt x="2165384" y="933759"/>
                </a:lnTo>
                <a:lnTo>
                  <a:pt x="2156490" y="918842"/>
                </a:lnTo>
                <a:lnTo>
                  <a:pt x="2147596" y="903607"/>
                </a:lnTo>
                <a:lnTo>
                  <a:pt x="2138067" y="888690"/>
                </a:lnTo>
                <a:lnTo>
                  <a:pt x="2128855" y="874090"/>
                </a:lnTo>
                <a:lnTo>
                  <a:pt x="2119008" y="859807"/>
                </a:lnTo>
                <a:lnTo>
                  <a:pt x="2108843" y="845525"/>
                </a:lnTo>
                <a:lnTo>
                  <a:pt x="2098361" y="831560"/>
                </a:lnTo>
                <a:lnTo>
                  <a:pt x="2087561" y="817594"/>
                </a:lnTo>
                <a:lnTo>
                  <a:pt x="2076761" y="803947"/>
                </a:lnTo>
                <a:lnTo>
                  <a:pt x="2065644" y="790934"/>
                </a:lnTo>
                <a:lnTo>
                  <a:pt x="2054209" y="777603"/>
                </a:lnTo>
                <a:lnTo>
                  <a:pt x="2042138" y="764591"/>
                </a:lnTo>
                <a:lnTo>
                  <a:pt x="2030385" y="752212"/>
                </a:lnTo>
                <a:lnTo>
                  <a:pt x="2017997" y="739834"/>
                </a:lnTo>
                <a:lnTo>
                  <a:pt x="2005609" y="727456"/>
                </a:lnTo>
                <a:lnTo>
                  <a:pt x="1993221" y="715395"/>
                </a:lnTo>
                <a:lnTo>
                  <a:pt x="1980197" y="703652"/>
                </a:lnTo>
                <a:lnTo>
                  <a:pt x="1966856" y="692226"/>
                </a:lnTo>
                <a:lnTo>
                  <a:pt x="1953833" y="681117"/>
                </a:lnTo>
                <a:lnTo>
                  <a:pt x="1940174" y="670326"/>
                </a:lnTo>
                <a:lnTo>
                  <a:pt x="1926198" y="659535"/>
                </a:lnTo>
                <a:lnTo>
                  <a:pt x="1912221" y="649061"/>
                </a:lnTo>
                <a:lnTo>
                  <a:pt x="1897927" y="638904"/>
                </a:lnTo>
                <a:lnTo>
                  <a:pt x="1883633" y="629065"/>
                </a:lnTo>
                <a:lnTo>
                  <a:pt x="1869022" y="619861"/>
                </a:lnTo>
                <a:lnTo>
                  <a:pt x="1854092" y="610339"/>
                </a:lnTo>
                <a:lnTo>
                  <a:pt x="1838845" y="601452"/>
                </a:lnTo>
                <a:lnTo>
                  <a:pt x="1823916" y="592566"/>
                </a:lnTo>
                <a:lnTo>
                  <a:pt x="1808352" y="584313"/>
                </a:lnTo>
                <a:lnTo>
                  <a:pt x="1792469" y="576061"/>
                </a:lnTo>
                <a:lnTo>
                  <a:pt x="1776905" y="568127"/>
                </a:lnTo>
                <a:lnTo>
                  <a:pt x="1761022" y="560827"/>
                </a:lnTo>
                <a:lnTo>
                  <a:pt x="1744823" y="553527"/>
                </a:lnTo>
                <a:lnTo>
                  <a:pt x="1728623" y="546862"/>
                </a:lnTo>
                <a:lnTo>
                  <a:pt x="1712105" y="540514"/>
                </a:lnTo>
                <a:lnTo>
                  <a:pt x="1695588" y="534166"/>
                </a:lnTo>
                <a:lnTo>
                  <a:pt x="1678435" y="528136"/>
                </a:lnTo>
                <a:lnTo>
                  <a:pt x="1661600" y="522740"/>
                </a:lnTo>
                <a:lnTo>
                  <a:pt x="1644765" y="517344"/>
                </a:lnTo>
                <a:lnTo>
                  <a:pt x="1627294" y="512584"/>
                </a:lnTo>
                <a:lnTo>
                  <a:pt x="1610141" y="507823"/>
                </a:lnTo>
                <a:lnTo>
                  <a:pt x="1592671" y="503697"/>
                </a:lnTo>
                <a:lnTo>
                  <a:pt x="1574883" y="499888"/>
                </a:lnTo>
                <a:lnTo>
                  <a:pt x="1557095" y="496397"/>
                </a:lnTo>
                <a:lnTo>
                  <a:pt x="1539306" y="492905"/>
                </a:lnTo>
                <a:lnTo>
                  <a:pt x="1521201" y="490366"/>
                </a:lnTo>
                <a:close/>
                <a:moveTo>
                  <a:pt x="1266450" y="490366"/>
                </a:moveTo>
                <a:lnTo>
                  <a:pt x="1248344" y="492905"/>
                </a:lnTo>
                <a:lnTo>
                  <a:pt x="1230556" y="496397"/>
                </a:lnTo>
                <a:lnTo>
                  <a:pt x="1212768" y="499888"/>
                </a:lnTo>
                <a:lnTo>
                  <a:pt x="1195297" y="503697"/>
                </a:lnTo>
                <a:lnTo>
                  <a:pt x="1177509" y="507823"/>
                </a:lnTo>
                <a:lnTo>
                  <a:pt x="1160039" y="512584"/>
                </a:lnTo>
                <a:lnTo>
                  <a:pt x="1142886" y="517344"/>
                </a:lnTo>
                <a:lnTo>
                  <a:pt x="1126051" y="522740"/>
                </a:lnTo>
                <a:lnTo>
                  <a:pt x="1108898" y="528136"/>
                </a:lnTo>
                <a:lnTo>
                  <a:pt x="1092063" y="534166"/>
                </a:lnTo>
                <a:lnTo>
                  <a:pt x="1075545" y="540514"/>
                </a:lnTo>
                <a:lnTo>
                  <a:pt x="1059028" y="546862"/>
                </a:lnTo>
                <a:lnTo>
                  <a:pt x="1042827" y="553527"/>
                </a:lnTo>
                <a:lnTo>
                  <a:pt x="1026627" y="560827"/>
                </a:lnTo>
                <a:lnTo>
                  <a:pt x="1010745" y="568127"/>
                </a:lnTo>
                <a:lnTo>
                  <a:pt x="994863" y="576061"/>
                </a:lnTo>
                <a:lnTo>
                  <a:pt x="978981" y="584313"/>
                </a:lnTo>
                <a:lnTo>
                  <a:pt x="963734" y="592566"/>
                </a:lnTo>
                <a:lnTo>
                  <a:pt x="948487" y="601452"/>
                </a:lnTo>
                <a:lnTo>
                  <a:pt x="933558" y="610339"/>
                </a:lnTo>
                <a:lnTo>
                  <a:pt x="918946" y="619861"/>
                </a:lnTo>
                <a:lnTo>
                  <a:pt x="904334" y="629065"/>
                </a:lnTo>
                <a:lnTo>
                  <a:pt x="889405" y="638904"/>
                </a:lnTo>
                <a:lnTo>
                  <a:pt x="875429" y="649061"/>
                </a:lnTo>
                <a:lnTo>
                  <a:pt x="861135" y="659535"/>
                </a:lnTo>
                <a:lnTo>
                  <a:pt x="847794" y="670326"/>
                </a:lnTo>
                <a:lnTo>
                  <a:pt x="833817" y="681117"/>
                </a:lnTo>
                <a:lnTo>
                  <a:pt x="820476" y="692226"/>
                </a:lnTo>
                <a:lnTo>
                  <a:pt x="807453" y="703652"/>
                </a:lnTo>
                <a:lnTo>
                  <a:pt x="794747" y="715395"/>
                </a:lnTo>
                <a:lnTo>
                  <a:pt x="781723" y="727456"/>
                </a:lnTo>
                <a:lnTo>
                  <a:pt x="769335" y="739834"/>
                </a:lnTo>
                <a:lnTo>
                  <a:pt x="757265" y="752212"/>
                </a:lnTo>
                <a:lnTo>
                  <a:pt x="745194" y="764591"/>
                </a:lnTo>
                <a:lnTo>
                  <a:pt x="733759" y="777603"/>
                </a:lnTo>
                <a:lnTo>
                  <a:pt x="722006" y="790934"/>
                </a:lnTo>
                <a:lnTo>
                  <a:pt x="710571" y="803947"/>
                </a:lnTo>
                <a:lnTo>
                  <a:pt x="699771" y="817594"/>
                </a:lnTo>
                <a:lnTo>
                  <a:pt x="689289" y="831560"/>
                </a:lnTo>
                <a:lnTo>
                  <a:pt x="678807" y="845525"/>
                </a:lnTo>
                <a:lnTo>
                  <a:pt x="668960" y="859807"/>
                </a:lnTo>
                <a:lnTo>
                  <a:pt x="658795" y="874090"/>
                </a:lnTo>
                <a:lnTo>
                  <a:pt x="649266" y="888690"/>
                </a:lnTo>
                <a:lnTo>
                  <a:pt x="640054" y="903607"/>
                </a:lnTo>
                <a:lnTo>
                  <a:pt x="630842" y="918842"/>
                </a:lnTo>
                <a:lnTo>
                  <a:pt x="622266" y="933759"/>
                </a:lnTo>
                <a:lnTo>
                  <a:pt x="614007" y="949311"/>
                </a:lnTo>
                <a:lnTo>
                  <a:pt x="605748" y="965180"/>
                </a:lnTo>
                <a:lnTo>
                  <a:pt x="598125" y="980732"/>
                </a:lnTo>
                <a:lnTo>
                  <a:pt x="590501" y="996602"/>
                </a:lnTo>
                <a:lnTo>
                  <a:pt x="583513" y="1012789"/>
                </a:lnTo>
                <a:lnTo>
                  <a:pt x="576207" y="1028976"/>
                </a:lnTo>
                <a:lnTo>
                  <a:pt x="569854" y="1045480"/>
                </a:lnTo>
                <a:lnTo>
                  <a:pt x="563502" y="1061984"/>
                </a:lnTo>
                <a:lnTo>
                  <a:pt x="557784" y="1079123"/>
                </a:lnTo>
                <a:lnTo>
                  <a:pt x="552066" y="1095945"/>
                </a:lnTo>
                <a:lnTo>
                  <a:pt x="546984" y="1112766"/>
                </a:lnTo>
                <a:lnTo>
                  <a:pt x="541902" y="1130223"/>
                </a:lnTo>
                <a:lnTo>
                  <a:pt x="537455" y="1147362"/>
                </a:lnTo>
                <a:lnTo>
                  <a:pt x="533325" y="1165136"/>
                </a:lnTo>
                <a:lnTo>
                  <a:pt x="529196" y="1182909"/>
                </a:lnTo>
                <a:lnTo>
                  <a:pt x="526019" y="1200683"/>
                </a:lnTo>
                <a:lnTo>
                  <a:pt x="522843" y="1218140"/>
                </a:lnTo>
                <a:lnTo>
                  <a:pt x="519984" y="1236231"/>
                </a:lnTo>
                <a:lnTo>
                  <a:pt x="1062444" y="1288803"/>
                </a:lnTo>
                <a:lnTo>
                  <a:pt x="1064583" y="1278691"/>
                </a:lnTo>
                <a:lnTo>
                  <a:pt x="1069347" y="1262491"/>
                </a:lnTo>
                <a:lnTo>
                  <a:pt x="1074747" y="1246609"/>
                </a:lnTo>
                <a:lnTo>
                  <a:pt x="1080783" y="1231361"/>
                </a:lnTo>
                <a:lnTo>
                  <a:pt x="1087771" y="1216114"/>
                </a:lnTo>
                <a:lnTo>
                  <a:pt x="1095077" y="1201503"/>
                </a:lnTo>
                <a:lnTo>
                  <a:pt x="1103336" y="1187526"/>
                </a:lnTo>
                <a:lnTo>
                  <a:pt x="1112230" y="1173549"/>
                </a:lnTo>
                <a:lnTo>
                  <a:pt x="1121442" y="1160526"/>
                </a:lnTo>
                <a:lnTo>
                  <a:pt x="1131606" y="1147185"/>
                </a:lnTo>
                <a:lnTo>
                  <a:pt x="1142407" y="1135432"/>
                </a:lnTo>
                <a:lnTo>
                  <a:pt x="1153524" y="1123361"/>
                </a:lnTo>
                <a:lnTo>
                  <a:pt x="1165595" y="1112243"/>
                </a:lnTo>
                <a:lnTo>
                  <a:pt x="1177665" y="1101443"/>
                </a:lnTo>
                <a:lnTo>
                  <a:pt x="1190689" y="1091279"/>
                </a:lnTo>
                <a:lnTo>
                  <a:pt x="1204030" y="1081749"/>
                </a:lnTo>
                <a:lnTo>
                  <a:pt x="1218007" y="1073173"/>
                </a:lnTo>
                <a:lnTo>
                  <a:pt x="1231983" y="1064914"/>
                </a:lnTo>
                <a:lnTo>
                  <a:pt x="1246595" y="1057290"/>
                </a:lnTo>
                <a:lnTo>
                  <a:pt x="1261525" y="1050620"/>
                </a:lnTo>
                <a:lnTo>
                  <a:pt x="1277089" y="1044584"/>
                </a:lnTo>
                <a:lnTo>
                  <a:pt x="1292972" y="1039184"/>
                </a:lnTo>
                <a:lnTo>
                  <a:pt x="1309172" y="1034737"/>
                </a:lnTo>
                <a:lnTo>
                  <a:pt x="1319052" y="1032267"/>
                </a:lnTo>
                <a:lnTo>
                  <a:pt x="1266450" y="490366"/>
                </a:lnTo>
                <a:close/>
                <a:moveTo>
                  <a:pt x="1094286" y="0"/>
                </a:moveTo>
                <a:lnTo>
                  <a:pt x="1100957" y="0"/>
                </a:lnTo>
                <a:lnTo>
                  <a:pt x="1107627" y="952"/>
                </a:lnTo>
                <a:lnTo>
                  <a:pt x="1113980" y="2539"/>
                </a:lnTo>
                <a:lnTo>
                  <a:pt x="1120333" y="4761"/>
                </a:lnTo>
                <a:lnTo>
                  <a:pt x="1126368" y="7300"/>
                </a:lnTo>
                <a:lnTo>
                  <a:pt x="1132086" y="10791"/>
                </a:lnTo>
                <a:lnTo>
                  <a:pt x="1137168" y="14600"/>
                </a:lnTo>
                <a:lnTo>
                  <a:pt x="1142568" y="18726"/>
                </a:lnTo>
                <a:lnTo>
                  <a:pt x="1147015" y="23487"/>
                </a:lnTo>
                <a:lnTo>
                  <a:pt x="1151145" y="28882"/>
                </a:lnTo>
                <a:lnTo>
                  <a:pt x="1154956" y="34595"/>
                </a:lnTo>
                <a:lnTo>
                  <a:pt x="1157815" y="40943"/>
                </a:lnTo>
                <a:lnTo>
                  <a:pt x="1160674" y="47291"/>
                </a:lnTo>
                <a:lnTo>
                  <a:pt x="1231191" y="266290"/>
                </a:lnTo>
                <a:lnTo>
                  <a:pt x="1251203" y="263433"/>
                </a:lnTo>
                <a:lnTo>
                  <a:pt x="1271532" y="261211"/>
                </a:lnTo>
                <a:lnTo>
                  <a:pt x="1291544" y="258990"/>
                </a:lnTo>
                <a:lnTo>
                  <a:pt x="1311873" y="257403"/>
                </a:lnTo>
                <a:lnTo>
                  <a:pt x="1332202" y="256133"/>
                </a:lnTo>
                <a:lnTo>
                  <a:pt x="1352531" y="255181"/>
                </a:lnTo>
                <a:lnTo>
                  <a:pt x="1373178" y="254546"/>
                </a:lnTo>
                <a:lnTo>
                  <a:pt x="1393825" y="254546"/>
                </a:lnTo>
                <a:lnTo>
                  <a:pt x="1414154" y="254546"/>
                </a:lnTo>
                <a:lnTo>
                  <a:pt x="1435119" y="255181"/>
                </a:lnTo>
                <a:lnTo>
                  <a:pt x="1455448" y="256133"/>
                </a:lnTo>
                <a:lnTo>
                  <a:pt x="1475778" y="257403"/>
                </a:lnTo>
                <a:lnTo>
                  <a:pt x="1496107" y="258990"/>
                </a:lnTo>
                <a:lnTo>
                  <a:pt x="1515801" y="261211"/>
                </a:lnTo>
                <a:lnTo>
                  <a:pt x="1536130" y="263433"/>
                </a:lnTo>
                <a:lnTo>
                  <a:pt x="1556142" y="266290"/>
                </a:lnTo>
                <a:lnTo>
                  <a:pt x="1627294" y="47291"/>
                </a:lnTo>
                <a:lnTo>
                  <a:pt x="1629835" y="40626"/>
                </a:lnTo>
                <a:lnTo>
                  <a:pt x="1633012" y="34595"/>
                </a:lnTo>
                <a:lnTo>
                  <a:pt x="1636823" y="28882"/>
                </a:lnTo>
                <a:lnTo>
                  <a:pt x="1640953" y="23487"/>
                </a:lnTo>
                <a:lnTo>
                  <a:pt x="1645400" y="18726"/>
                </a:lnTo>
                <a:lnTo>
                  <a:pt x="1650164" y="14600"/>
                </a:lnTo>
                <a:lnTo>
                  <a:pt x="1655882" y="10474"/>
                </a:lnTo>
                <a:lnTo>
                  <a:pt x="1661600" y="7300"/>
                </a:lnTo>
                <a:lnTo>
                  <a:pt x="1667635" y="4761"/>
                </a:lnTo>
                <a:lnTo>
                  <a:pt x="1673670" y="2539"/>
                </a:lnTo>
                <a:lnTo>
                  <a:pt x="1680023" y="952"/>
                </a:lnTo>
                <a:lnTo>
                  <a:pt x="1686694" y="0"/>
                </a:lnTo>
                <a:lnTo>
                  <a:pt x="1693682" y="0"/>
                </a:lnTo>
                <a:lnTo>
                  <a:pt x="1700352" y="317"/>
                </a:lnTo>
                <a:lnTo>
                  <a:pt x="1707023" y="1270"/>
                </a:lnTo>
                <a:lnTo>
                  <a:pt x="1714011" y="2857"/>
                </a:lnTo>
                <a:lnTo>
                  <a:pt x="1934774" y="75221"/>
                </a:lnTo>
                <a:lnTo>
                  <a:pt x="1941762" y="77443"/>
                </a:lnTo>
                <a:lnTo>
                  <a:pt x="1947798" y="80617"/>
                </a:lnTo>
                <a:lnTo>
                  <a:pt x="1953833" y="84108"/>
                </a:lnTo>
                <a:lnTo>
                  <a:pt x="1958915" y="88234"/>
                </a:lnTo>
                <a:lnTo>
                  <a:pt x="1963997" y="93312"/>
                </a:lnTo>
                <a:lnTo>
                  <a:pt x="1968127" y="98073"/>
                </a:lnTo>
                <a:lnTo>
                  <a:pt x="1971621" y="103469"/>
                </a:lnTo>
                <a:lnTo>
                  <a:pt x="1975115" y="108864"/>
                </a:lnTo>
                <a:lnTo>
                  <a:pt x="1977656" y="114895"/>
                </a:lnTo>
                <a:lnTo>
                  <a:pt x="1980197" y="121243"/>
                </a:lnTo>
                <a:lnTo>
                  <a:pt x="1981468" y="127908"/>
                </a:lnTo>
                <a:lnTo>
                  <a:pt x="1982421" y="134573"/>
                </a:lnTo>
                <a:lnTo>
                  <a:pt x="1982738" y="141238"/>
                </a:lnTo>
                <a:lnTo>
                  <a:pt x="1981786" y="148221"/>
                </a:lnTo>
                <a:lnTo>
                  <a:pt x="1980833" y="154886"/>
                </a:lnTo>
                <a:lnTo>
                  <a:pt x="1979244" y="161551"/>
                </a:lnTo>
                <a:lnTo>
                  <a:pt x="1907774" y="380550"/>
                </a:lnTo>
                <a:lnTo>
                  <a:pt x="1925880" y="390389"/>
                </a:lnTo>
                <a:lnTo>
                  <a:pt x="1943986" y="400228"/>
                </a:lnTo>
                <a:lnTo>
                  <a:pt x="1961456" y="410702"/>
                </a:lnTo>
                <a:lnTo>
                  <a:pt x="1978927" y="421175"/>
                </a:lnTo>
                <a:lnTo>
                  <a:pt x="1996397" y="431967"/>
                </a:lnTo>
                <a:lnTo>
                  <a:pt x="2013232" y="443393"/>
                </a:lnTo>
                <a:lnTo>
                  <a:pt x="2029750" y="454501"/>
                </a:lnTo>
                <a:lnTo>
                  <a:pt x="2046585" y="466562"/>
                </a:lnTo>
                <a:lnTo>
                  <a:pt x="2062785" y="478623"/>
                </a:lnTo>
                <a:lnTo>
                  <a:pt x="2078985" y="491001"/>
                </a:lnTo>
                <a:lnTo>
                  <a:pt x="2094867" y="503697"/>
                </a:lnTo>
                <a:lnTo>
                  <a:pt x="2110432" y="516709"/>
                </a:lnTo>
                <a:lnTo>
                  <a:pt x="2125679" y="529723"/>
                </a:lnTo>
                <a:lnTo>
                  <a:pt x="2140925" y="543370"/>
                </a:lnTo>
                <a:lnTo>
                  <a:pt x="2155855" y="557335"/>
                </a:lnTo>
                <a:lnTo>
                  <a:pt x="2170466" y="571301"/>
                </a:lnTo>
                <a:lnTo>
                  <a:pt x="2357242" y="435775"/>
                </a:lnTo>
                <a:lnTo>
                  <a:pt x="2362959" y="431967"/>
                </a:lnTo>
                <a:lnTo>
                  <a:pt x="2369312" y="428793"/>
                </a:lnTo>
                <a:lnTo>
                  <a:pt x="2375347" y="426571"/>
                </a:lnTo>
                <a:lnTo>
                  <a:pt x="2382018" y="424667"/>
                </a:lnTo>
                <a:lnTo>
                  <a:pt x="2388371" y="423397"/>
                </a:lnTo>
                <a:lnTo>
                  <a:pt x="2395041" y="422762"/>
                </a:lnTo>
                <a:lnTo>
                  <a:pt x="2401712" y="422762"/>
                </a:lnTo>
                <a:lnTo>
                  <a:pt x="2408065" y="423397"/>
                </a:lnTo>
                <a:lnTo>
                  <a:pt x="2414418" y="424984"/>
                </a:lnTo>
                <a:lnTo>
                  <a:pt x="2420770" y="426888"/>
                </a:lnTo>
                <a:lnTo>
                  <a:pt x="2426806" y="429428"/>
                </a:lnTo>
                <a:lnTo>
                  <a:pt x="2432841" y="432601"/>
                </a:lnTo>
                <a:lnTo>
                  <a:pt x="2438559" y="436093"/>
                </a:lnTo>
                <a:lnTo>
                  <a:pt x="2443959" y="440854"/>
                </a:lnTo>
                <a:lnTo>
                  <a:pt x="2448406" y="445614"/>
                </a:lnTo>
                <a:lnTo>
                  <a:pt x="2452853" y="451327"/>
                </a:lnTo>
                <a:lnTo>
                  <a:pt x="2589757" y="638904"/>
                </a:lnTo>
                <a:lnTo>
                  <a:pt x="2593569" y="644935"/>
                </a:lnTo>
                <a:lnTo>
                  <a:pt x="2596746" y="650965"/>
                </a:lnTo>
                <a:lnTo>
                  <a:pt x="2599287" y="657313"/>
                </a:lnTo>
                <a:lnTo>
                  <a:pt x="2601193" y="663661"/>
                </a:lnTo>
                <a:lnTo>
                  <a:pt x="2602463" y="670326"/>
                </a:lnTo>
                <a:lnTo>
                  <a:pt x="2602781" y="676991"/>
                </a:lnTo>
                <a:lnTo>
                  <a:pt x="2602781" y="683656"/>
                </a:lnTo>
                <a:lnTo>
                  <a:pt x="2601828" y="690004"/>
                </a:lnTo>
                <a:lnTo>
                  <a:pt x="2600557" y="696352"/>
                </a:lnTo>
                <a:lnTo>
                  <a:pt x="2598652" y="703017"/>
                </a:lnTo>
                <a:lnTo>
                  <a:pt x="2596428" y="709047"/>
                </a:lnTo>
                <a:lnTo>
                  <a:pt x="2592934" y="715078"/>
                </a:lnTo>
                <a:lnTo>
                  <a:pt x="2589122" y="720473"/>
                </a:lnTo>
                <a:lnTo>
                  <a:pt x="2584993" y="725869"/>
                </a:lnTo>
                <a:lnTo>
                  <a:pt x="2580228" y="730630"/>
                </a:lnTo>
                <a:lnTo>
                  <a:pt x="2574828" y="734756"/>
                </a:lnTo>
                <a:lnTo>
                  <a:pt x="2388053" y="870281"/>
                </a:lnTo>
                <a:lnTo>
                  <a:pt x="2396629" y="888372"/>
                </a:lnTo>
                <a:lnTo>
                  <a:pt x="2405524" y="906781"/>
                </a:lnTo>
                <a:lnTo>
                  <a:pt x="2413465" y="925189"/>
                </a:lnTo>
                <a:lnTo>
                  <a:pt x="2421088" y="943598"/>
                </a:lnTo>
                <a:lnTo>
                  <a:pt x="2428712" y="962324"/>
                </a:lnTo>
                <a:lnTo>
                  <a:pt x="2436017" y="981367"/>
                </a:lnTo>
                <a:lnTo>
                  <a:pt x="2442688" y="1000411"/>
                </a:lnTo>
                <a:lnTo>
                  <a:pt x="2449041" y="1019454"/>
                </a:lnTo>
                <a:lnTo>
                  <a:pt x="2455394" y="1039132"/>
                </a:lnTo>
                <a:lnTo>
                  <a:pt x="2461111" y="1058810"/>
                </a:lnTo>
                <a:lnTo>
                  <a:pt x="2466829" y="1078171"/>
                </a:lnTo>
                <a:lnTo>
                  <a:pt x="2471594" y="1098167"/>
                </a:lnTo>
                <a:lnTo>
                  <a:pt x="2476676" y="1118162"/>
                </a:lnTo>
                <a:lnTo>
                  <a:pt x="2480805" y="1138158"/>
                </a:lnTo>
                <a:lnTo>
                  <a:pt x="2484935" y="1158470"/>
                </a:lnTo>
                <a:lnTo>
                  <a:pt x="2488746" y="1178783"/>
                </a:lnTo>
                <a:lnTo>
                  <a:pt x="2718721" y="1178783"/>
                </a:lnTo>
                <a:lnTo>
                  <a:pt x="2725709" y="1179101"/>
                </a:lnTo>
                <a:lnTo>
                  <a:pt x="2732698" y="1180370"/>
                </a:lnTo>
                <a:lnTo>
                  <a:pt x="2739368" y="1181640"/>
                </a:lnTo>
                <a:lnTo>
                  <a:pt x="2745403" y="1184496"/>
                </a:lnTo>
                <a:lnTo>
                  <a:pt x="2751439" y="1187035"/>
                </a:lnTo>
                <a:lnTo>
                  <a:pt x="2757156" y="1190527"/>
                </a:lnTo>
                <a:lnTo>
                  <a:pt x="2762239" y="1194653"/>
                </a:lnTo>
                <a:lnTo>
                  <a:pt x="2767321" y="1199096"/>
                </a:lnTo>
                <a:lnTo>
                  <a:pt x="2771768" y="1203857"/>
                </a:lnTo>
                <a:lnTo>
                  <a:pt x="2775897" y="1209253"/>
                </a:lnTo>
                <a:lnTo>
                  <a:pt x="2779391" y="1214966"/>
                </a:lnTo>
                <a:lnTo>
                  <a:pt x="2782250" y="1220361"/>
                </a:lnTo>
                <a:lnTo>
                  <a:pt x="2784474" y="1226709"/>
                </a:lnTo>
                <a:lnTo>
                  <a:pt x="2786062" y="1233692"/>
                </a:lnTo>
                <a:lnTo>
                  <a:pt x="2787015" y="1240357"/>
                </a:lnTo>
                <a:lnTo>
                  <a:pt x="2787650" y="1247022"/>
                </a:lnTo>
                <a:lnTo>
                  <a:pt x="2787650" y="1479986"/>
                </a:lnTo>
                <a:lnTo>
                  <a:pt x="2787015" y="1486651"/>
                </a:lnTo>
                <a:lnTo>
                  <a:pt x="2786380" y="1493951"/>
                </a:lnTo>
                <a:lnTo>
                  <a:pt x="2784474" y="1500299"/>
                </a:lnTo>
                <a:lnTo>
                  <a:pt x="2782250" y="1506646"/>
                </a:lnTo>
                <a:lnTo>
                  <a:pt x="2779391" y="1512677"/>
                </a:lnTo>
                <a:lnTo>
                  <a:pt x="2775897" y="1518390"/>
                </a:lnTo>
                <a:lnTo>
                  <a:pt x="2771768" y="1523785"/>
                </a:lnTo>
                <a:lnTo>
                  <a:pt x="2767639" y="1528546"/>
                </a:lnTo>
                <a:lnTo>
                  <a:pt x="2762556" y="1532672"/>
                </a:lnTo>
                <a:lnTo>
                  <a:pt x="2757156" y="1536798"/>
                </a:lnTo>
                <a:lnTo>
                  <a:pt x="2751439" y="1540290"/>
                </a:lnTo>
                <a:lnTo>
                  <a:pt x="2745403" y="1543146"/>
                </a:lnTo>
                <a:lnTo>
                  <a:pt x="2739368" y="1545368"/>
                </a:lnTo>
                <a:lnTo>
                  <a:pt x="2732698" y="1546955"/>
                </a:lnTo>
                <a:lnTo>
                  <a:pt x="2725709" y="1548224"/>
                </a:lnTo>
                <a:lnTo>
                  <a:pt x="2719039" y="1548542"/>
                </a:lnTo>
                <a:lnTo>
                  <a:pt x="2488746" y="1548542"/>
                </a:lnTo>
                <a:lnTo>
                  <a:pt x="2484935" y="1568855"/>
                </a:lnTo>
                <a:lnTo>
                  <a:pt x="2480805" y="1589168"/>
                </a:lnTo>
                <a:lnTo>
                  <a:pt x="2476676" y="1609163"/>
                </a:lnTo>
                <a:lnTo>
                  <a:pt x="2471594" y="1629476"/>
                </a:lnTo>
                <a:lnTo>
                  <a:pt x="2466829" y="1648837"/>
                </a:lnTo>
                <a:lnTo>
                  <a:pt x="2461111" y="1668832"/>
                </a:lnTo>
                <a:lnTo>
                  <a:pt x="2455394" y="1688510"/>
                </a:lnTo>
                <a:lnTo>
                  <a:pt x="2449041" y="1707554"/>
                </a:lnTo>
                <a:lnTo>
                  <a:pt x="2442688" y="1726914"/>
                </a:lnTo>
                <a:lnTo>
                  <a:pt x="2436017" y="1745958"/>
                </a:lnTo>
                <a:lnTo>
                  <a:pt x="2428712" y="1764684"/>
                </a:lnTo>
                <a:lnTo>
                  <a:pt x="2421088" y="1783410"/>
                </a:lnTo>
                <a:lnTo>
                  <a:pt x="2413465" y="1802453"/>
                </a:lnTo>
                <a:lnTo>
                  <a:pt x="2405524" y="1820862"/>
                </a:lnTo>
                <a:lnTo>
                  <a:pt x="2396629" y="1838953"/>
                </a:lnTo>
                <a:lnTo>
                  <a:pt x="2388053" y="1857044"/>
                </a:lnTo>
                <a:lnTo>
                  <a:pt x="2574828" y="1992252"/>
                </a:lnTo>
                <a:lnTo>
                  <a:pt x="2580228" y="1996378"/>
                </a:lnTo>
                <a:lnTo>
                  <a:pt x="2584993" y="2001456"/>
                </a:lnTo>
                <a:lnTo>
                  <a:pt x="2589122" y="2006534"/>
                </a:lnTo>
                <a:lnTo>
                  <a:pt x="2592934" y="2012247"/>
                </a:lnTo>
                <a:lnTo>
                  <a:pt x="2596428" y="2018278"/>
                </a:lnTo>
                <a:lnTo>
                  <a:pt x="2598652" y="2024308"/>
                </a:lnTo>
                <a:lnTo>
                  <a:pt x="2600557" y="2030656"/>
                </a:lnTo>
                <a:lnTo>
                  <a:pt x="2601828" y="2037004"/>
                </a:lnTo>
                <a:lnTo>
                  <a:pt x="2602781" y="2043352"/>
                </a:lnTo>
                <a:lnTo>
                  <a:pt x="2602781" y="2050334"/>
                </a:lnTo>
                <a:lnTo>
                  <a:pt x="2602463" y="2056682"/>
                </a:lnTo>
                <a:lnTo>
                  <a:pt x="2601193" y="2063347"/>
                </a:lnTo>
                <a:lnTo>
                  <a:pt x="2599287" y="2069695"/>
                </a:lnTo>
                <a:lnTo>
                  <a:pt x="2596746" y="2076360"/>
                </a:lnTo>
                <a:lnTo>
                  <a:pt x="2593569" y="2082073"/>
                </a:lnTo>
                <a:lnTo>
                  <a:pt x="2589757" y="2087786"/>
                </a:lnTo>
                <a:lnTo>
                  <a:pt x="2452853" y="2276315"/>
                </a:lnTo>
                <a:lnTo>
                  <a:pt x="2448406" y="2281711"/>
                </a:lnTo>
                <a:lnTo>
                  <a:pt x="2443959" y="2286472"/>
                </a:lnTo>
                <a:lnTo>
                  <a:pt x="2438559" y="2290915"/>
                </a:lnTo>
                <a:lnTo>
                  <a:pt x="2432841" y="2294406"/>
                </a:lnTo>
                <a:lnTo>
                  <a:pt x="2426806" y="2297898"/>
                </a:lnTo>
                <a:lnTo>
                  <a:pt x="2420770" y="2300437"/>
                </a:lnTo>
                <a:lnTo>
                  <a:pt x="2414418" y="2302341"/>
                </a:lnTo>
                <a:lnTo>
                  <a:pt x="2408065" y="2303293"/>
                </a:lnTo>
                <a:lnTo>
                  <a:pt x="2401712" y="2304245"/>
                </a:lnTo>
                <a:lnTo>
                  <a:pt x="2395041" y="2304563"/>
                </a:lnTo>
                <a:lnTo>
                  <a:pt x="2388371" y="2303611"/>
                </a:lnTo>
                <a:lnTo>
                  <a:pt x="2381700" y="2302658"/>
                </a:lnTo>
                <a:lnTo>
                  <a:pt x="2375347" y="2300754"/>
                </a:lnTo>
                <a:lnTo>
                  <a:pt x="2368994" y="2298532"/>
                </a:lnTo>
                <a:lnTo>
                  <a:pt x="2362959" y="2295041"/>
                </a:lnTo>
                <a:lnTo>
                  <a:pt x="2357242" y="2291232"/>
                </a:lnTo>
                <a:lnTo>
                  <a:pt x="2170466" y="2156025"/>
                </a:lnTo>
                <a:lnTo>
                  <a:pt x="2155855" y="2170307"/>
                </a:lnTo>
                <a:lnTo>
                  <a:pt x="2140925" y="2183638"/>
                </a:lnTo>
                <a:lnTo>
                  <a:pt x="2125679" y="2197285"/>
                </a:lnTo>
                <a:lnTo>
                  <a:pt x="2110432" y="2210616"/>
                </a:lnTo>
                <a:lnTo>
                  <a:pt x="2094867" y="2223629"/>
                </a:lnTo>
                <a:lnTo>
                  <a:pt x="2078985" y="2236007"/>
                </a:lnTo>
                <a:lnTo>
                  <a:pt x="2062785" y="2248385"/>
                </a:lnTo>
                <a:lnTo>
                  <a:pt x="2046585" y="2260446"/>
                </a:lnTo>
                <a:lnTo>
                  <a:pt x="2030068" y="2272506"/>
                </a:lnTo>
                <a:lnTo>
                  <a:pt x="2013232" y="2283932"/>
                </a:lnTo>
                <a:lnTo>
                  <a:pt x="1996397" y="2295041"/>
                </a:lnTo>
                <a:lnTo>
                  <a:pt x="1978927" y="2306150"/>
                </a:lnTo>
                <a:lnTo>
                  <a:pt x="1961456" y="2316624"/>
                </a:lnTo>
                <a:lnTo>
                  <a:pt x="1943986" y="2327097"/>
                </a:lnTo>
                <a:lnTo>
                  <a:pt x="1925880" y="2336936"/>
                </a:lnTo>
                <a:lnTo>
                  <a:pt x="1907774" y="2346776"/>
                </a:lnTo>
                <a:lnTo>
                  <a:pt x="1979244" y="2565457"/>
                </a:lnTo>
                <a:lnTo>
                  <a:pt x="1980833" y="2572439"/>
                </a:lnTo>
                <a:lnTo>
                  <a:pt x="1981786" y="2579422"/>
                </a:lnTo>
                <a:lnTo>
                  <a:pt x="1982738" y="2586404"/>
                </a:lnTo>
                <a:lnTo>
                  <a:pt x="1982421" y="2592752"/>
                </a:lnTo>
                <a:lnTo>
                  <a:pt x="1981468" y="2599417"/>
                </a:lnTo>
                <a:lnTo>
                  <a:pt x="1980197" y="2605765"/>
                </a:lnTo>
                <a:lnTo>
                  <a:pt x="1977656" y="2612113"/>
                </a:lnTo>
                <a:lnTo>
                  <a:pt x="1975115" y="2618143"/>
                </a:lnTo>
                <a:lnTo>
                  <a:pt x="1971621" y="2623856"/>
                </a:lnTo>
                <a:lnTo>
                  <a:pt x="1968127" y="2629252"/>
                </a:lnTo>
                <a:lnTo>
                  <a:pt x="1963997" y="2634013"/>
                </a:lnTo>
                <a:lnTo>
                  <a:pt x="1958915" y="2638774"/>
                </a:lnTo>
                <a:lnTo>
                  <a:pt x="1953833" y="2642900"/>
                </a:lnTo>
                <a:lnTo>
                  <a:pt x="1948115" y="2646391"/>
                </a:lnTo>
                <a:lnTo>
                  <a:pt x="1941762" y="2649565"/>
                </a:lnTo>
                <a:lnTo>
                  <a:pt x="1935409" y="2652104"/>
                </a:lnTo>
                <a:lnTo>
                  <a:pt x="1714011" y="2724151"/>
                </a:lnTo>
                <a:lnTo>
                  <a:pt x="1707023" y="2725738"/>
                </a:lnTo>
                <a:lnTo>
                  <a:pt x="1700352" y="2727008"/>
                </a:lnTo>
                <a:lnTo>
                  <a:pt x="1693682" y="2727325"/>
                </a:lnTo>
                <a:lnTo>
                  <a:pt x="1686694" y="2727325"/>
                </a:lnTo>
                <a:lnTo>
                  <a:pt x="1680023" y="2726056"/>
                </a:lnTo>
                <a:lnTo>
                  <a:pt x="1673670" y="2724786"/>
                </a:lnTo>
                <a:lnTo>
                  <a:pt x="1667635" y="2722564"/>
                </a:lnTo>
                <a:lnTo>
                  <a:pt x="1661600" y="2719708"/>
                </a:lnTo>
                <a:lnTo>
                  <a:pt x="1655564" y="2716851"/>
                </a:lnTo>
                <a:lnTo>
                  <a:pt x="1650164" y="2712725"/>
                </a:lnTo>
                <a:lnTo>
                  <a:pt x="1645400" y="2708599"/>
                </a:lnTo>
                <a:lnTo>
                  <a:pt x="1640953" y="2703521"/>
                </a:lnTo>
                <a:lnTo>
                  <a:pt x="1636823" y="2698443"/>
                </a:lnTo>
                <a:lnTo>
                  <a:pt x="1633012" y="2692730"/>
                </a:lnTo>
                <a:lnTo>
                  <a:pt x="1629835" y="2686382"/>
                </a:lnTo>
                <a:lnTo>
                  <a:pt x="1627294" y="2680034"/>
                </a:lnTo>
                <a:lnTo>
                  <a:pt x="1556142" y="2460718"/>
                </a:lnTo>
                <a:lnTo>
                  <a:pt x="1536130" y="2463575"/>
                </a:lnTo>
                <a:lnTo>
                  <a:pt x="1516436" y="2465796"/>
                </a:lnTo>
                <a:lnTo>
                  <a:pt x="1496107" y="2467701"/>
                </a:lnTo>
                <a:lnTo>
                  <a:pt x="1475778" y="2469605"/>
                </a:lnTo>
                <a:lnTo>
                  <a:pt x="1455448" y="2470875"/>
                </a:lnTo>
                <a:lnTo>
                  <a:pt x="1435119" y="2471827"/>
                </a:lnTo>
                <a:lnTo>
                  <a:pt x="1414154" y="2472144"/>
                </a:lnTo>
                <a:lnTo>
                  <a:pt x="1393825" y="2472779"/>
                </a:lnTo>
                <a:lnTo>
                  <a:pt x="1373178" y="2472144"/>
                </a:lnTo>
                <a:lnTo>
                  <a:pt x="1352531" y="2471827"/>
                </a:lnTo>
                <a:lnTo>
                  <a:pt x="1332202" y="2470875"/>
                </a:lnTo>
                <a:lnTo>
                  <a:pt x="1311873" y="2469605"/>
                </a:lnTo>
                <a:lnTo>
                  <a:pt x="1291544" y="2467701"/>
                </a:lnTo>
                <a:lnTo>
                  <a:pt x="1271532" y="2465796"/>
                </a:lnTo>
                <a:lnTo>
                  <a:pt x="1251203" y="2463575"/>
                </a:lnTo>
                <a:lnTo>
                  <a:pt x="1231191" y="2460718"/>
                </a:lnTo>
                <a:lnTo>
                  <a:pt x="1160674" y="2680034"/>
                </a:lnTo>
                <a:lnTo>
                  <a:pt x="1157815" y="2686699"/>
                </a:lnTo>
                <a:lnTo>
                  <a:pt x="1154956" y="2692730"/>
                </a:lnTo>
                <a:lnTo>
                  <a:pt x="1151145" y="2698443"/>
                </a:lnTo>
                <a:lnTo>
                  <a:pt x="1147015" y="2703521"/>
                </a:lnTo>
                <a:lnTo>
                  <a:pt x="1142568" y="2708599"/>
                </a:lnTo>
                <a:lnTo>
                  <a:pt x="1137168" y="2712725"/>
                </a:lnTo>
                <a:lnTo>
                  <a:pt x="1132086" y="2716851"/>
                </a:lnTo>
                <a:lnTo>
                  <a:pt x="1126368" y="2719708"/>
                </a:lnTo>
                <a:lnTo>
                  <a:pt x="1120333" y="2722564"/>
                </a:lnTo>
                <a:lnTo>
                  <a:pt x="1113980" y="2724786"/>
                </a:lnTo>
                <a:lnTo>
                  <a:pt x="1107627" y="2726056"/>
                </a:lnTo>
                <a:lnTo>
                  <a:pt x="1100639" y="2727325"/>
                </a:lnTo>
                <a:lnTo>
                  <a:pt x="1094286" y="2727325"/>
                </a:lnTo>
                <a:lnTo>
                  <a:pt x="1087616" y="2727008"/>
                </a:lnTo>
                <a:lnTo>
                  <a:pt x="1080628" y="2725738"/>
                </a:lnTo>
                <a:lnTo>
                  <a:pt x="1073639" y="2723834"/>
                </a:lnTo>
                <a:lnTo>
                  <a:pt x="852558" y="2652104"/>
                </a:lnTo>
                <a:lnTo>
                  <a:pt x="845888" y="2649565"/>
                </a:lnTo>
                <a:lnTo>
                  <a:pt x="839852" y="2646391"/>
                </a:lnTo>
                <a:lnTo>
                  <a:pt x="834135" y="2642900"/>
                </a:lnTo>
                <a:lnTo>
                  <a:pt x="829052" y="2638774"/>
                </a:lnTo>
                <a:lnTo>
                  <a:pt x="823970" y="2634013"/>
                </a:lnTo>
                <a:lnTo>
                  <a:pt x="819523" y="2629252"/>
                </a:lnTo>
                <a:lnTo>
                  <a:pt x="815711" y="2623856"/>
                </a:lnTo>
                <a:lnTo>
                  <a:pt x="812853" y="2618143"/>
                </a:lnTo>
                <a:lnTo>
                  <a:pt x="809676" y="2612113"/>
                </a:lnTo>
                <a:lnTo>
                  <a:pt x="807770" y="2605765"/>
                </a:lnTo>
                <a:lnTo>
                  <a:pt x="806182" y="2599417"/>
                </a:lnTo>
                <a:lnTo>
                  <a:pt x="805229" y="2592752"/>
                </a:lnTo>
                <a:lnTo>
                  <a:pt x="805229" y="2586404"/>
                </a:lnTo>
                <a:lnTo>
                  <a:pt x="805547" y="2579422"/>
                </a:lnTo>
                <a:lnTo>
                  <a:pt x="806817" y="2572439"/>
                </a:lnTo>
                <a:lnTo>
                  <a:pt x="808088" y="2565457"/>
                </a:lnTo>
                <a:lnTo>
                  <a:pt x="879876" y="2346776"/>
                </a:lnTo>
                <a:lnTo>
                  <a:pt x="861770" y="2336936"/>
                </a:lnTo>
                <a:lnTo>
                  <a:pt x="843982" y="2327097"/>
                </a:lnTo>
                <a:lnTo>
                  <a:pt x="826194" y="2316624"/>
                </a:lnTo>
                <a:lnTo>
                  <a:pt x="808723" y="2306150"/>
                </a:lnTo>
                <a:lnTo>
                  <a:pt x="791570" y="2295041"/>
                </a:lnTo>
                <a:lnTo>
                  <a:pt x="774418" y="2283932"/>
                </a:lnTo>
                <a:lnTo>
                  <a:pt x="757900" y="2272506"/>
                </a:lnTo>
                <a:lnTo>
                  <a:pt x="741065" y="2260446"/>
                </a:lnTo>
                <a:lnTo>
                  <a:pt x="724547" y="2248385"/>
                </a:lnTo>
                <a:lnTo>
                  <a:pt x="708665" y="2236007"/>
                </a:lnTo>
                <a:lnTo>
                  <a:pt x="692783" y="2223311"/>
                </a:lnTo>
                <a:lnTo>
                  <a:pt x="677218" y="2210616"/>
                </a:lnTo>
                <a:lnTo>
                  <a:pt x="661654" y="2197285"/>
                </a:lnTo>
                <a:lnTo>
                  <a:pt x="646724" y="2183638"/>
                </a:lnTo>
                <a:lnTo>
                  <a:pt x="631795" y="2169990"/>
                </a:lnTo>
                <a:lnTo>
                  <a:pt x="616866" y="2155707"/>
                </a:lnTo>
                <a:lnTo>
                  <a:pt x="430726" y="2291232"/>
                </a:lnTo>
                <a:lnTo>
                  <a:pt x="424691" y="2295041"/>
                </a:lnTo>
                <a:lnTo>
                  <a:pt x="418655" y="2298532"/>
                </a:lnTo>
                <a:lnTo>
                  <a:pt x="412303" y="2300754"/>
                </a:lnTo>
                <a:lnTo>
                  <a:pt x="405632" y="2302658"/>
                </a:lnTo>
                <a:lnTo>
                  <a:pt x="399279" y="2303611"/>
                </a:lnTo>
                <a:lnTo>
                  <a:pt x="392609" y="2304563"/>
                </a:lnTo>
                <a:lnTo>
                  <a:pt x="385938" y="2304563"/>
                </a:lnTo>
                <a:lnTo>
                  <a:pt x="379585" y="2303611"/>
                </a:lnTo>
                <a:lnTo>
                  <a:pt x="372915" y="2302341"/>
                </a:lnTo>
                <a:lnTo>
                  <a:pt x="366562" y="2300437"/>
                </a:lnTo>
                <a:lnTo>
                  <a:pt x="360527" y="2297898"/>
                </a:lnTo>
                <a:lnTo>
                  <a:pt x="354491" y="2294724"/>
                </a:lnTo>
                <a:lnTo>
                  <a:pt x="349409" y="2290915"/>
                </a:lnTo>
                <a:lnTo>
                  <a:pt x="344009" y="2286472"/>
                </a:lnTo>
                <a:lnTo>
                  <a:pt x="339244" y="2281711"/>
                </a:lnTo>
                <a:lnTo>
                  <a:pt x="334797" y="2276315"/>
                </a:lnTo>
                <a:lnTo>
                  <a:pt x="197575" y="2087786"/>
                </a:lnTo>
                <a:lnTo>
                  <a:pt x="193763" y="2082073"/>
                </a:lnTo>
                <a:lnTo>
                  <a:pt x="190904" y="2076360"/>
                </a:lnTo>
                <a:lnTo>
                  <a:pt x="188363" y="2069695"/>
                </a:lnTo>
                <a:lnTo>
                  <a:pt x="186457" y="2063347"/>
                </a:lnTo>
                <a:lnTo>
                  <a:pt x="185187" y="2056682"/>
                </a:lnTo>
                <a:lnTo>
                  <a:pt x="184869" y="2050334"/>
                </a:lnTo>
                <a:lnTo>
                  <a:pt x="184869" y="2043352"/>
                </a:lnTo>
                <a:lnTo>
                  <a:pt x="185504" y="2037004"/>
                </a:lnTo>
                <a:lnTo>
                  <a:pt x="187092" y="2030656"/>
                </a:lnTo>
                <a:lnTo>
                  <a:pt x="188998" y="2024308"/>
                </a:lnTo>
                <a:lnTo>
                  <a:pt x="191540" y="2018278"/>
                </a:lnTo>
                <a:lnTo>
                  <a:pt x="194716" y="2012247"/>
                </a:lnTo>
                <a:lnTo>
                  <a:pt x="198528" y="2006534"/>
                </a:lnTo>
                <a:lnTo>
                  <a:pt x="202657" y="2001456"/>
                </a:lnTo>
                <a:lnTo>
                  <a:pt x="207422" y="1996695"/>
                </a:lnTo>
                <a:lnTo>
                  <a:pt x="213139" y="1992252"/>
                </a:lnTo>
                <a:lnTo>
                  <a:pt x="399279" y="1857044"/>
                </a:lnTo>
                <a:lnTo>
                  <a:pt x="390703" y="1838953"/>
                </a:lnTo>
                <a:lnTo>
                  <a:pt x="382444" y="1820544"/>
                </a:lnTo>
                <a:lnTo>
                  <a:pt x="374185" y="1802453"/>
                </a:lnTo>
                <a:lnTo>
                  <a:pt x="366244" y="1783410"/>
                </a:lnTo>
                <a:lnTo>
                  <a:pt x="358621" y="1764684"/>
                </a:lnTo>
                <a:lnTo>
                  <a:pt x="351632" y="1745958"/>
                </a:lnTo>
                <a:lnTo>
                  <a:pt x="344962" y="1726914"/>
                </a:lnTo>
                <a:lnTo>
                  <a:pt x="338291" y="1707554"/>
                </a:lnTo>
                <a:lnTo>
                  <a:pt x="332256" y="1688510"/>
                </a:lnTo>
                <a:lnTo>
                  <a:pt x="326221" y="1668832"/>
                </a:lnTo>
                <a:lnTo>
                  <a:pt x="321139" y="1648837"/>
                </a:lnTo>
                <a:lnTo>
                  <a:pt x="315739" y="1629476"/>
                </a:lnTo>
                <a:lnTo>
                  <a:pt x="311292" y="1609163"/>
                </a:lnTo>
                <a:lnTo>
                  <a:pt x="306845" y="1589168"/>
                </a:lnTo>
                <a:lnTo>
                  <a:pt x="303033" y="1568855"/>
                </a:lnTo>
                <a:lnTo>
                  <a:pt x="299221" y="1548542"/>
                </a:lnTo>
                <a:lnTo>
                  <a:pt x="68929" y="1548542"/>
                </a:lnTo>
                <a:lnTo>
                  <a:pt x="61623" y="1548224"/>
                </a:lnTo>
                <a:lnTo>
                  <a:pt x="54952" y="1546955"/>
                </a:lnTo>
                <a:lnTo>
                  <a:pt x="48282" y="1545368"/>
                </a:lnTo>
                <a:lnTo>
                  <a:pt x="41929" y="1543146"/>
                </a:lnTo>
                <a:lnTo>
                  <a:pt x="36211" y="1540290"/>
                </a:lnTo>
                <a:lnTo>
                  <a:pt x="30494" y="1536798"/>
                </a:lnTo>
                <a:lnTo>
                  <a:pt x="24776" y="1532672"/>
                </a:lnTo>
                <a:lnTo>
                  <a:pt x="20329" y="1528546"/>
                </a:lnTo>
                <a:lnTo>
                  <a:pt x="15882" y="1523785"/>
                </a:lnTo>
                <a:lnTo>
                  <a:pt x="11753" y="1518390"/>
                </a:lnTo>
                <a:lnTo>
                  <a:pt x="8259" y="1512677"/>
                </a:lnTo>
                <a:lnTo>
                  <a:pt x="5400" y="1506646"/>
                </a:lnTo>
                <a:lnTo>
                  <a:pt x="2859" y="1500299"/>
                </a:lnTo>
                <a:lnTo>
                  <a:pt x="1588" y="1493951"/>
                </a:lnTo>
                <a:lnTo>
                  <a:pt x="317" y="1486651"/>
                </a:lnTo>
                <a:lnTo>
                  <a:pt x="0" y="1479986"/>
                </a:lnTo>
                <a:lnTo>
                  <a:pt x="0" y="1247022"/>
                </a:lnTo>
                <a:lnTo>
                  <a:pt x="317" y="1240357"/>
                </a:lnTo>
                <a:lnTo>
                  <a:pt x="1588" y="1233692"/>
                </a:lnTo>
                <a:lnTo>
                  <a:pt x="2859" y="1226709"/>
                </a:lnTo>
                <a:lnTo>
                  <a:pt x="5400" y="1220361"/>
                </a:lnTo>
                <a:lnTo>
                  <a:pt x="8259" y="1214966"/>
                </a:lnTo>
                <a:lnTo>
                  <a:pt x="11753" y="1209253"/>
                </a:lnTo>
                <a:lnTo>
                  <a:pt x="15882" y="1203857"/>
                </a:lnTo>
                <a:lnTo>
                  <a:pt x="20329" y="1199096"/>
                </a:lnTo>
                <a:lnTo>
                  <a:pt x="24776" y="1194653"/>
                </a:lnTo>
                <a:lnTo>
                  <a:pt x="30494" y="1190527"/>
                </a:lnTo>
                <a:lnTo>
                  <a:pt x="36211" y="1187035"/>
                </a:lnTo>
                <a:lnTo>
                  <a:pt x="41929" y="1184496"/>
                </a:lnTo>
                <a:lnTo>
                  <a:pt x="48282" y="1181640"/>
                </a:lnTo>
                <a:lnTo>
                  <a:pt x="54952" y="1180370"/>
                </a:lnTo>
                <a:lnTo>
                  <a:pt x="61623" y="1179101"/>
                </a:lnTo>
                <a:lnTo>
                  <a:pt x="68929" y="1178783"/>
                </a:lnTo>
                <a:lnTo>
                  <a:pt x="299221" y="1178783"/>
                </a:lnTo>
                <a:lnTo>
                  <a:pt x="303033" y="1158470"/>
                </a:lnTo>
                <a:lnTo>
                  <a:pt x="306845" y="1138158"/>
                </a:lnTo>
                <a:lnTo>
                  <a:pt x="311292" y="1118162"/>
                </a:lnTo>
                <a:lnTo>
                  <a:pt x="315739" y="1098167"/>
                </a:lnTo>
                <a:lnTo>
                  <a:pt x="321139" y="1078171"/>
                </a:lnTo>
                <a:lnTo>
                  <a:pt x="326221" y="1058493"/>
                </a:lnTo>
                <a:lnTo>
                  <a:pt x="332256" y="1038815"/>
                </a:lnTo>
                <a:lnTo>
                  <a:pt x="338291" y="1019454"/>
                </a:lnTo>
                <a:lnTo>
                  <a:pt x="344962" y="1000411"/>
                </a:lnTo>
                <a:lnTo>
                  <a:pt x="351632" y="981367"/>
                </a:lnTo>
                <a:lnTo>
                  <a:pt x="358621" y="962324"/>
                </a:lnTo>
                <a:lnTo>
                  <a:pt x="366244" y="943598"/>
                </a:lnTo>
                <a:lnTo>
                  <a:pt x="374185" y="924872"/>
                </a:lnTo>
                <a:lnTo>
                  <a:pt x="382444" y="906463"/>
                </a:lnTo>
                <a:lnTo>
                  <a:pt x="390703" y="888372"/>
                </a:lnTo>
                <a:lnTo>
                  <a:pt x="399279" y="870281"/>
                </a:lnTo>
                <a:lnTo>
                  <a:pt x="213139" y="734756"/>
                </a:lnTo>
                <a:lnTo>
                  <a:pt x="207422" y="730312"/>
                </a:lnTo>
                <a:lnTo>
                  <a:pt x="202657" y="725552"/>
                </a:lnTo>
                <a:lnTo>
                  <a:pt x="198528" y="720473"/>
                </a:lnTo>
                <a:lnTo>
                  <a:pt x="194716" y="715078"/>
                </a:lnTo>
                <a:lnTo>
                  <a:pt x="191540" y="709047"/>
                </a:lnTo>
                <a:lnTo>
                  <a:pt x="188998" y="703017"/>
                </a:lnTo>
                <a:lnTo>
                  <a:pt x="187092" y="696352"/>
                </a:lnTo>
                <a:lnTo>
                  <a:pt x="185504" y="690004"/>
                </a:lnTo>
                <a:lnTo>
                  <a:pt x="184869" y="683656"/>
                </a:lnTo>
                <a:lnTo>
                  <a:pt x="184869" y="676991"/>
                </a:lnTo>
                <a:lnTo>
                  <a:pt x="185187" y="670326"/>
                </a:lnTo>
                <a:lnTo>
                  <a:pt x="186457" y="663661"/>
                </a:lnTo>
                <a:lnTo>
                  <a:pt x="188363" y="657313"/>
                </a:lnTo>
                <a:lnTo>
                  <a:pt x="190904" y="650965"/>
                </a:lnTo>
                <a:lnTo>
                  <a:pt x="193763" y="644935"/>
                </a:lnTo>
                <a:lnTo>
                  <a:pt x="197575" y="638904"/>
                </a:lnTo>
                <a:lnTo>
                  <a:pt x="334797" y="451327"/>
                </a:lnTo>
                <a:lnTo>
                  <a:pt x="339244" y="445614"/>
                </a:lnTo>
                <a:lnTo>
                  <a:pt x="344009" y="440854"/>
                </a:lnTo>
                <a:lnTo>
                  <a:pt x="349409" y="436093"/>
                </a:lnTo>
                <a:lnTo>
                  <a:pt x="354491" y="432601"/>
                </a:lnTo>
                <a:lnTo>
                  <a:pt x="360527" y="429428"/>
                </a:lnTo>
                <a:lnTo>
                  <a:pt x="366562" y="426888"/>
                </a:lnTo>
                <a:lnTo>
                  <a:pt x="372915" y="424984"/>
                </a:lnTo>
                <a:lnTo>
                  <a:pt x="379585" y="423397"/>
                </a:lnTo>
                <a:lnTo>
                  <a:pt x="385938" y="422762"/>
                </a:lnTo>
                <a:lnTo>
                  <a:pt x="392609" y="422762"/>
                </a:lnTo>
                <a:lnTo>
                  <a:pt x="399279" y="423397"/>
                </a:lnTo>
                <a:lnTo>
                  <a:pt x="405632" y="424667"/>
                </a:lnTo>
                <a:lnTo>
                  <a:pt x="412303" y="426571"/>
                </a:lnTo>
                <a:lnTo>
                  <a:pt x="418655" y="428793"/>
                </a:lnTo>
                <a:lnTo>
                  <a:pt x="424691" y="431967"/>
                </a:lnTo>
                <a:lnTo>
                  <a:pt x="430726" y="435775"/>
                </a:lnTo>
                <a:lnTo>
                  <a:pt x="616866" y="571301"/>
                </a:lnTo>
                <a:lnTo>
                  <a:pt x="631795" y="557335"/>
                </a:lnTo>
                <a:lnTo>
                  <a:pt x="646724" y="543370"/>
                </a:lnTo>
                <a:lnTo>
                  <a:pt x="661654" y="529723"/>
                </a:lnTo>
                <a:lnTo>
                  <a:pt x="677218" y="516709"/>
                </a:lnTo>
                <a:lnTo>
                  <a:pt x="693101" y="503697"/>
                </a:lnTo>
                <a:lnTo>
                  <a:pt x="708665" y="491001"/>
                </a:lnTo>
                <a:lnTo>
                  <a:pt x="724547" y="478623"/>
                </a:lnTo>
                <a:lnTo>
                  <a:pt x="741065" y="466562"/>
                </a:lnTo>
                <a:lnTo>
                  <a:pt x="757900" y="454501"/>
                </a:lnTo>
                <a:lnTo>
                  <a:pt x="774418" y="443393"/>
                </a:lnTo>
                <a:lnTo>
                  <a:pt x="791570" y="431967"/>
                </a:lnTo>
                <a:lnTo>
                  <a:pt x="808723" y="421175"/>
                </a:lnTo>
                <a:lnTo>
                  <a:pt x="826194" y="410702"/>
                </a:lnTo>
                <a:lnTo>
                  <a:pt x="843982" y="400228"/>
                </a:lnTo>
                <a:lnTo>
                  <a:pt x="861770" y="390389"/>
                </a:lnTo>
                <a:lnTo>
                  <a:pt x="879876" y="380550"/>
                </a:lnTo>
                <a:lnTo>
                  <a:pt x="808088" y="161551"/>
                </a:lnTo>
                <a:lnTo>
                  <a:pt x="806182" y="154886"/>
                </a:lnTo>
                <a:lnTo>
                  <a:pt x="805547" y="147586"/>
                </a:lnTo>
                <a:lnTo>
                  <a:pt x="804911" y="140921"/>
                </a:lnTo>
                <a:lnTo>
                  <a:pt x="805229" y="134573"/>
                </a:lnTo>
                <a:lnTo>
                  <a:pt x="805864" y="127908"/>
                </a:lnTo>
                <a:lnTo>
                  <a:pt x="807770" y="121243"/>
                </a:lnTo>
                <a:lnTo>
                  <a:pt x="809676" y="114895"/>
                </a:lnTo>
                <a:lnTo>
                  <a:pt x="812217" y="109499"/>
                </a:lnTo>
                <a:lnTo>
                  <a:pt x="815711" y="103469"/>
                </a:lnTo>
                <a:lnTo>
                  <a:pt x="819523" y="98073"/>
                </a:lnTo>
                <a:lnTo>
                  <a:pt x="823970" y="93312"/>
                </a:lnTo>
                <a:lnTo>
                  <a:pt x="829052" y="88552"/>
                </a:lnTo>
                <a:lnTo>
                  <a:pt x="834135" y="84426"/>
                </a:lnTo>
                <a:lnTo>
                  <a:pt x="839852" y="80617"/>
                </a:lnTo>
                <a:lnTo>
                  <a:pt x="845888" y="77760"/>
                </a:lnTo>
                <a:lnTo>
                  <a:pt x="852558" y="75221"/>
                </a:lnTo>
                <a:lnTo>
                  <a:pt x="1073957" y="2857"/>
                </a:lnTo>
                <a:lnTo>
                  <a:pt x="1080628" y="1270"/>
                </a:lnTo>
                <a:lnTo>
                  <a:pt x="1087616" y="317"/>
                </a:lnTo>
                <a:lnTo>
                  <a:pt x="1094286" y="0"/>
                </a:lnTo>
                <a:close/>
              </a:path>
            </a:pathLst>
          </a:custGeom>
          <a:solidFill>
            <a:schemeClr val="bg1">
              <a:lumMod val="85000"/>
              <a:alpha val="25000"/>
            </a:schemeClr>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47106" name="任意多边形 17"/>
          <p:cNvSpPr/>
          <p:nvPr/>
        </p:nvSpPr>
        <p:spPr>
          <a:xfrm>
            <a:off x="-1587" y="0"/>
            <a:ext cx="5437187" cy="5143500"/>
          </a:xfrm>
          <a:custGeom>
            <a:avLst/>
            <a:gdLst/>
            <a:ahLst/>
            <a:cxnLst>
              <a:cxn ang="0">
                <a:pos x="0" y="0"/>
              </a:cxn>
              <a:cxn ang="0">
                <a:pos x="5429989" y="0"/>
              </a:cxn>
              <a:cxn ang="0">
                <a:pos x="1630727" y="386198"/>
              </a:cxn>
              <a:cxn ang="0">
                <a:pos x="0" y="386198"/>
              </a:cxn>
              <a:cxn ang="0">
                <a:pos x="0" y="0"/>
              </a:cxn>
            </a:cxnLst>
            <a:pathLst>
              <a:path w="5437991" h="6858000">
                <a:moveTo>
                  <a:pt x="0" y="0"/>
                </a:moveTo>
                <a:lnTo>
                  <a:pt x="5437991" y="0"/>
                </a:lnTo>
                <a:lnTo>
                  <a:pt x="1633127" y="6858000"/>
                </a:lnTo>
                <a:lnTo>
                  <a:pt x="0" y="6858000"/>
                </a:lnTo>
                <a:lnTo>
                  <a:pt x="0" y="0"/>
                </a:lnTo>
                <a:close/>
              </a:path>
            </a:pathLst>
          </a:custGeom>
          <a:solidFill>
            <a:srgbClr val="2462AD"/>
          </a:solidFill>
          <a:ln w="9525">
            <a:noFill/>
          </a:ln>
        </p:spPr>
        <p:txBody>
          <a:bodyPr/>
          <a:p>
            <a:endParaRPr lang="zh-CN" altLang="en-US"/>
          </a:p>
        </p:txBody>
      </p:sp>
      <p:sp>
        <p:nvSpPr>
          <p:cNvPr id="47107" name="椭圆 28"/>
          <p:cNvSpPr/>
          <p:nvPr/>
        </p:nvSpPr>
        <p:spPr>
          <a:xfrm>
            <a:off x="3203575" y="1995488"/>
            <a:ext cx="936625" cy="863600"/>
          </a:xfrm>
          <a:prstGeom prst="ellipse">
            <a:avLst/>
          </a:prstGeom>
          <a:solidFill>
            <a:srgbClr val="FFFFFF"/>
          </a:solidFill>
          <a:ln w="9525">
            <a:noFill/>
          </a:ln>
        </p:spPr>
        <p:txBody>
          <a:bodyPr anchor="ctr"/>
          <a:p>
            <a:pPr lvl="0" indent="0"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18" name="椭圆 32"/>
          <p:cNvSpPr>
            <a:spLocks noChangeArrowheads="1"/>
          </p:cNvSpPr>
          <p:nvPr/>
        </p:nvSpPr>
        <p:spPr bwMode="auto">
          <a:xfrm>
            <a:off x="3276600" y="2066925"/>
            <a:ext cx="811213" cy="720725"/>
          </a:xfrm>
          <a:prstGeom prst="ellipse">
            <a:avLst/>
          </a:prstGeom>
          <a:solidFill>
            <a:schemeClr val="accent4"/>
          </a:solidFill>
          <a:ln w="9525">
            <a:noFill/>
            <a:round/>
          </a:ln>
        </p:spPr>
        <p:txBody>
          <a:bodyPr lIns="0" tIns="0" rIns="0" bIns="0" anchor="ctr"/>
          <a:p>
            <a:pPr lvl="0" algn="ctr" eaLnBrk="1" fontAlgn="base" hangingPunct="1"/>
            <a:r>
              <a:rPr lang="en-US" altLang="zh-CN" sz="2000" strike="noStrike" noProof="1" dirty="0">
                <a:solidFill>
                  <a:srgbClr val="FFFFFF"/>
                </a:solidFill>
                <a:latin typeface="Arial Black" panose="020B0A04020102020204" pitchFamily="34" charset="0"/>
                <a:ea typeface="宋体" panose="02010600030101010101" pitchFamily="2" charset="-122"/>
                <a:cs typeface="+mn-ea"/>
              </a:rPr>
              <a:t>D</a:t>
            </a:r>
            <a:endParaRPr lang="en-US" altLang="zh-CN" sz="2000" strike="noStrike" noProof="1" dirty="0">
              <a:solidFill>
                <a:srgbClr val="FFFFFF"/>
              </a:solidFill>
              <a:latin typeface="Arial Black" panose="020B0A04020102020204" pitchFamily="34" charset="0"/>
              <a:ea typeface="宋体" panose="02010600030101010101" pitchFamily="2" charset="-122"/>
            </a:endParaRPr>
          </a:p>
        </p:txBody>
      </p:sp>
      <p:sp>
        <p:nvSpPr>
          <p:cNvPr id="22" name="文本框 36"/>
          <p:cNvSpPr txBox="1">
            <a:spLocks noChangeArrowheads="1"/>
          </p:cNvSpPr>
          <p:nvPr/>
        </p:nvSpPr>
        <p:spPr bwMode="auto">
          <a:xfrm>
            <a:off x="3924300" y="2211388"/>
            <a:ext cx="4032250" cy="503238"/>
          </a:xfrm>
          <a:prstGeom prst="rect">
            <a:avLst/>
          </a:prstGeom>
          <a:no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答题思路</a:t>
            </a:r>
            <a:endParaRPr kumimoji="0" lang="zh-CN" altLang="en-US" sz="32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47110" name="文本框 20"/>
          <p:cNvSpPr txBox="1"/>
          <p:nvPr/>
        </p:nvSpPr>
        <p:spPr>
          <a:xfrm>
            <a:off x="277813" y="411163"/>
            <a:ext cx="1347787" cy="3786187"/>
          </a:xfrm>
          <a:prstGeom prst="rect">
            <a:avLst/>
          </a:prstGeom>
          <a:noFill/>
          <a:ln w="9525">
            <a:noFill/>
          </a:ln>
        </p:spPr>
        <p:txBody>
          <a:bodyPr anchor="t">
            <a:spAutoFit/>
          </a:bodyPr>
          <a:p>
            <a:pPr lvl="0" indent="0" algn="ctr"/>
            <a:r>
              <a:rPr lang="zh-CN" altLang="en-US" sz="4800" dirty="0">
                <a:solidFill>
                  <a:srgbClr val="FFFFFF"/>
                </a:solidFill>
                <a:latin typeface="微软雅黑" panose="020B0503020204020204" pitchFamily="34" charset="-122"/>
                <a:ea typeface="微软雅黑" panose="020B0503020204020204" pitchFamily="34" charset="-122"/>
              </a:rPr>
              <a:t>开放型题目</a:t>
            </a:r>
            <a:endParaRPr lang="zh-CN" altLang="en-US" sz="4800" dirty="0">
              <a:solidFill>
                <a:srgbClr val="FFFFFF"/>
              </a:solidFill>
              <a:latin typeface="微软雅黑" panose="020B0503020204020204" pitchFamily="34" charset="-122"/>
              <a:ea typeface="微软雅黑" panose="020B0503020204020204" pitchFamily="34" charset="-122"/>
            </a:endParaRPr>
          </a:p>
        </p:txBody>
      </p:sp>
      <p:cxnSp>
        <p:nvCxnSpPr>
          <p:cNvPr id="47111" name="直接连接符 24"/>
          <p:cNvCxnSpPr/>
          <p:nvPr/>
        </p:nvCxnSpPr>
        <p:spPr>
          <a:xfrm>
            <a:off x="1320800" y="401638"/>
            <a:ext cx="11113" cy="3754437"/>
          </a:xfrm>
          <a:prstGeom prst="line">
            <a:avLst/>
          </a:prstGeom>
          <a:ln w="9525" cap="flat" cmpd="sng">
            <a:solidFill>
              <a:srgbClr val="FFFFFF"/>
            </a:solidFill>
            <a:prstDash val="sysDash"/>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style.rotation</p:attrName>
                                        </p:attrNameLst>
                                      </p:cBhvr>
                                      <p:tavLst>
                                        <p:tav tm="0">
                                          <p:val>
                                            <p:fltVal val="720.000000"/>
                                          </p:val>
                                        </p:tav>
                                        <p:tav tm="100000">
                                          <p:val>
                                            <p:fltVal val="0.000000"/>
                                          </p:val>
                                        </p:tav>
                                      </p:tavLst>
                                    </p:anim>
                                    <p:anim calcmode="lin" valueType="num">
                                      <p:cBhvr>
                                        <p:cTn id="9" dur="1000" fill="hold"/>
                                        <p:tgtEl>
                                          <p:spTgt spid="3"/>
                                        </p:tgtEl>
                                        <p:attrNameLst>
                                          <p:attrName>ppt_h</p:attrName>
                                        </p:attrNameLst>
                                      </p:cBhvr>
                                      <p:tavLst>
                                        <p:tav tm="0">
                                          <p:val>
                                            <p:fltVal val="0.000000"/>
                                          </p:val>
                                        </p:tav>
                                        <p:tav tm="100000">
                                          <p:val>
                                            <p:strVal val="#ppt_h"/>
                                          </p:val>
                                        </p:tav>
                                      </p:tavLst>
                                    </p:anim>
                                    <p:anim calcmode="lin" valueType="num">
                                      <p:cBhvr>
                                        <p:cTn id="10" dur="1000" fill="hold"/>
                                        <p:tgtEl>
                                          <p:spTgt spid="3"/>
                                        </p:tgtEl>
                                        <p:attrNameLst>
                                          <p:attrName>ppt_w</p:attrName>
                                        </p:attrNameLst>
                                      </p:cBhvr>
                                      <p:tavLst>
                                        <p:tav tm="0">
                                          <p:val>
                                            <p:fltVal val="0.00000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主题​​">
  <a:themeElements>
    <a:clrScheme name="我的主题色">
      <a:dk1>
        <a:srgbClr val="000000"/>
      </a:dk1>
      <a:lt1>
        <a:sysClr val="window" lastClr="FFFFFF"/>
      </a:lt1>
      <a:dk2>
        <a:srgbClr val="FF6C11"/>
      </a:dk2>
      <a:lt2>
        <a:srgbClr val="FF8D47"/>
      </a:lt2>
      <a:accent1>
        <a:srgbClr val="61D199"/>
      </a:accent1>
      <a:accent2>
        <a:srgbClr val="9EE3C1"/>
      </a:accent2>
      <a:accent3>
        <a:srgbClr val="FF7825"/>
      </a:accent3>
      <a:accent4>
        <a:srgbClr val="FF8D47"/>
      </a:accent4>
      <a:accent5>
        <a:srgbClr val="A95EF4"/>
      </a:accent5>
      <a:accent6>
        <a:srgbClr val="C46DFF"/>
      </a:accent6>
      <a:hlink>
        <a:srgbClr val="633247"/>
      </a:hlink>
      <a:folHlink>
        <a:srgbClr val="9E50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我的主题色">
      <a:dk1>
        <a:srgbClr val="000000"/>
      </a:dk1>
      <a:lt1>
        <a:sysClr val="window" lastClr="FFFFFF"/>
      </a:lt1>
      <a:dk2>
        <a:srgbClr val="FF6C11"/>
      </a:dk2>
      <a:lt2>
        <a:srgbClr val="FF8D47"/>
      </a:lt2>
      <a:accent1>
        <a:srgbClr val="61D199"/>
      </a:accent1>
      <a:accent2>
        <a:srgbClr val="9EE3C1"/>
      </a:accent2>
      <a:accent3>
        <a:srgbClr val="FF7825"/>
      </a:accent3>
      <a:accent4>
        <a:srgbClr val="FF8D47"/>
      </a:accent4>
      <a:accent5>
        <a:srgbClr val="A95EF4"/>
      </a:accent5>
      <a:accent6>
        <a:srgbClr val="C46DFF"/>
      </a:accent6>
      <a:hlink>
        <a:srgbClr val="633247"/>
      </a:hlink>
      <a:folHlink>
        <a:srgbClr val="9E50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自定义 1">
      <a:dk1>
        <a:sysClr val="windowText" lastClr="000000"/>
      </a:dk1>
      <a:lt1>
        <a:sysClr val="window" lastClr="FFFFFF"/>
      </a:lt1>
      <a:dk2>
        <a:srgbClr val="0070C0"/>
      </a:dk2>
      <a:lt2>
        <a:srgbClr val="00B0F0"/>
      </a:lt2>
      <a:accent1>
        <a:srgbClr val="0070C0"/>
      </a:accent1>
      <a:accent2>
        <a:srgbClr val="00B0F0"/>
      </a:accent2>
      <a:accent3>
        <a:srgbClr val="64961E"/>
      </a:accent3>
      <a:accent4>
        <a:srgbClr val="96E623"/>
      </a:accent4>
      <a:accent5>
        <a:srgbClr val="A5A5A5"/>
      </a:accent5>
      <a:accent6>
        <a:srgbClr val="F2F2F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2677</Words>
  <Application>WPS 演示</Application>
  <PresentationFormat/>
  <Paragraphs>312</Paragraphs>
  <Slides>31</Slides>
  <Notes>17</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31</vt:i4>
      </vt:variant>
    </vt:vector>
  </HeadingPairs>
  <TitlesOfParts>
    <vt:vector size="48" baseType="lpstr">
      <vt:lpstr>Arial</vt:lpstr>
      <vt:lpstr>宋体</vt:lpstr>
      <vt:lpstr>Wingdings</vt:lpstr>
      <vt:lpstr>Calibri</vt:lpstr>
      <vt:lpstr>Calibri</vt:lpstr>
      <vt:lpstr>微软雅黑</vt:lpstr>
      <vt:lpstr>Arial Black</vt:lpstr>
      <vt:lpstr>幼圆</vt:lpstr>
      <vt:lpstr>Times New Roman</vt:lpstr>
      <vt:lpstr>David</vt:lpstr>
      <vt:lpstr>方正姚体</vt:lpstr>
      <vt:lpstr>Verdana</vt:lpstr>
      <vt:lpstr>华文隶书</vt:lpstr>
      <vt:lpstr>华文琥珀</vt:lpstr>
      <vt:lpstr>3_Office 主题​​</vt:lpstr>
      <vt:lpstr>2_Office 主题​​</vt:lpstr>
      <vt:lpstr>4_Office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rigin</cp:lastModifiedBy>
  <cp:revision>1161</cp:revision>
  <dcterms:created xsi:type="dcterms:W3CDTF">2013-02-20T08:47:00Z</dcterms:created>
  <dcterms:modified xsi:type="dcterms:W3CDTF">2017-02-06T10:40:16Z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